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1" r:id="rId2"/>
    <p:sldId id="1050" r:id="rId3"/>
    <p:sldId id="1052" r:id="rId4"/>
    <p:sldId id="1060" r:id="rId5"/>
    <p:sldId id="1074" r:id="rId6"/>
    <p:sldId id="1061" r:id="rId7"/>
    <p:sldId id="1072" r:id="rId8"/>
    <p:sldId id="1073" r:id="rId9"/>
  </p:sldIdLst>
  <p:sldSz cx="12192000" cy="6858000"/>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p:scale>
          <a:sx n="118" d="100"/>
          <a:sy n="118" d="100"/>
        </p:scale>
        <p:origin x="25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D5A81CB2-672A-490A-B11C-037137E61572}" type="datetimeFigureOut">
              <a:rPr lang="uk-UA" smtClean="0"/>
              <a:t>17.03.2025</a:t>
            </a:fld>
            <a:endParaRPr lang="uk-UA"/>
          </a:p>
        </p:txBody>
      </p:sp>
      <p:sp>
        <p:nvSpPr>
          <p:cNvPr id="4" name="Місце для зображення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79450" y="4751388"/>
            <a:ext cx="5438775" cy="3887787"/>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9377363"/>
            <a:ext cx="2946400" cy="4953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a:defRPr sz="1200"/>
            </a:lvl1pPr>
          </a:lstStyle>
          <a:p>
            <a:fld id="{7323E062-41FB-47CA-A50D-69158327EE0C}" type="slidenum">
              <a:rPr lang="uk-UA" smtClean="0"/>
              <a:t>‹№›</a:t>
            </a:fld>
            <a:endParaRPr lang="uk-UA"/>
          </a:p>
        </p:txBody>
      </p:sp>
    </p:spTree>
    <p:extLst>
      <p:ext uri="{BB962C8B-B14F-4D97-AF65-F5344CB8AC3E}">
        <p14:creationId xmlns:p14="http://schemas.microsoft.com/office/powerpoint/2010/main" val="2795579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777164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075290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227331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958221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sp>
        <p:nvSpPr>
          <p:cNvPr id="10" name="Confidential">
            <a:extLst>
              <a:ext uri="{FF2B5EF4-FFF2-40B4-BE49-F238E27FC236}">
                <a16:creationId xmlns:a16="http://schemas.microsoft.com/office/drawing/2014/main" id="{1062C9F3-64D1-4E87-B402-4DEFE750FB4B}"/>
              </a:ext>
            </a:extLst>
          </p:cNvPr>
          <p:cNvSpPr/>
          <p:nvPr/>
        </p:nvSpPr>
        <p:spPr>
          <a:xfrm>
            <a:off x="0" y="6606000"/>
            <a:ext cx="12192000" cy="252000"/>
          </a:xfrm>
          <a:prstGeom prst="rect">
            <a:avLst/>
          </a:prstGeom>
          <a:solidFill>
            <a:srgbClr val="E9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err="1">
                <a:solidFill>
                  <a:srgbClr val="FF0000"/>
                </a:solidFill>
              </a:rPr>
              <a:t>Confidential</a:t>
            </a:r>
            <a:r>
              <a:rPr lang="fr-FR" sz="1200" b="1" dirty="0">
                <a:solidFill>
                  <a:srgbClr val="FF0000"/>
                </a:solidFill>
              </a:rPr>
              <a:t> </a:t>
            </a:r>
            <a:r>
              <a:rPr lang="en-US" sz="1200" kern="1200" dirty="0">
                <a:solidFill>
                  <a:schemeClr val="tx1">
                    <a:lumMod val="75000"/>
                    <a:lumOff val="25000"/>
                  </a:schemeClr>
                </a:solidFill>
                <a:latin typeface="+mn-lt"/>
                <a:ea typeface="+mn-ea"/>
                <a:cs typeface="+mn-cs"/>
              </a:rPr>
              <a:t>- © KUHN SA and/or its affiliates - </a:t>
            </a:r>
            <a:endParaRPr lang="fr-FR" sz="1200" kern="1200" dirty="0">
              <a:solidFill>
                <a:schemeClr val="tx1">
                  <a:lumMod val="75000"/>
                  <a:lumOff val="25000"/>
                </a:schemeClr>
              </a:solidFill>
              <a:latin typeface="+mn-lt"/>
              <a:ea typeface="+mn-ea"/>
              <a:cs typeface="+mn-cs"/>
            </a:endParaRPr>
          </a:p>
        </p:txBody>
      </p:sp>
      <p:pic>
        <p:nvPicPr>
          <p:cNvPr id="2" name="Fris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772219"/>
            <a:ext cx="12192000" cy="3610041"/>
          </a:xfrm>
          <a:prstGeom prst="rect">
            <a:avLst/>
          </a:prstGeom>
        </p:spPr>
      </p:pic>
      <p:pic>
        <p:nvPicPr>
          <p:cNvPr id="8" name="Logo KUHN">
            <a:extLst>
              <a:ext uri="{FF2B5EF4-FFF2-40B4-BE49-F238E27FC236}">
                <a16:creationId xmlns:a16="http://schemas.microsoft.com/office/drawing/2014/main" id="{640F8E40-41FA-4FEC-9BAC-CC5C3FEF11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5956" y="490426"/>
            <a:ext cx="4301414" cy="2219529"/>
          </a:xfrm>
          <a:prstGeom prst="rect">
            <a:avLst/>
          </a:prstGeom>
        </p:spPr>
      </p:pic>
      <p:sp>
        <p:nvSpPr>
          <p:cNvPr id="9" name="Espace réservé du texte 5">
            <a:extLst>
              <a:ext uri="{FF2B5EF4-FFF2-40B4-BE49-F238E27FC236}">
                <a16:creationId xmlns:a16="http://schemas.microsoft.com/office/drawing/2014/main" id="{DAE9A813-4BF1-4586-93A3-E7E41F80F58F}"/>
              </a:ext>
            </a:extLst>
          </p:cNvPr>
          <p:cNvSpPr>
            <a:spLocks noGrp="1"/>
          </p:cNvSpPr>
          <p:nvPr>
            <p:ph type="body" sz="quarter" idx="12"/>
          </p:nvPr>
        </p:nvSpPr>
        <p:spPr>
          <a:xfrm>
            <a:off x="204982" y="3990975"/>
            <a:ext cx="11663362" cy="533400"/>
          </a:xfrm>
        </p:spPr>
        <p:txBody>
          <a:bodyPr anchor="ctr">
            <a:normAutofit/>
          </a:bodyPr>
          <a:lstStyle>
            <a:lvl1pPr marL="0" indent="0" algn="ctr">
              <a:buNone/>
              <a:defRPr sz="1600">
                <a:solidFill>
                  <a:schemeClr val="accent1"/>
                </a:solidFill>
              </a:defRPr>
            </a:lvl1pPr>
          </a:lstStyle>
          <a:p>
            <a:pPr lvl="0"/>
            <a:r>
              <a:rPr lang="fr-FR"/>
              <a:t>Modifier les styles du texte du masque</a:t>
            </a:r>
          </a:p>
        </p:txBody>
      </p:sp>
      <p:sp>
        <p:nvSpPr>
          <p:cNvPr id="7" name="Sous-titre 2">
            <a:extLst>
              <a:ext uri="{FF2B5EF4-FFF2-40B4-BE49-F238E27FC236}">
                <a16:creationId xmlns:a16="http://schemas.microsoft.com/office/drawing/2014/main" id="{763E77FF-D6F2-41D3-9F06-CF1EA4E3946B}"/>
              </a:ext>
            </a:extLst>
          </p:cNvPr>
          <p:cNvSpPr>
            <a:spLocks noGrp="1"/>
          </p:cNvSpPr>
          <p:nvPr>
            <p:ph type="subTitle" idx="1"/>
          </p:nvPr>
        </p:nvSpPr>
        <p:spPr>
          <a:xfrm>
            <a:off x="205031" y="3525105"/>
            <a:ext cx="11663265" cy="466109"/>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FR" dirty="0"/>
          </a:p>
        </p:txBody>
      </p:sp>
      <p:sp>
        <p:nvSpPr>
          <p:cNvPr id="6" name="Titre 1">
            <a:extLst>
              <a:ext uri="{FF2B5EF4-FFF2-40B4-BE49-F238E27FC236}">
                <a16:creationId xmlns:a16="http://schemas.microsoft.com/office/drawing/2014/main" id="{0ADE9CB8-92EF-492B-B750-64D06C1880F4}"/>
              </a:ext>
            </a:extLst>
          </p:cNvPr>
          <p:cNvSpPr>
            <a:spLocks noGrp="1"/>
          </p:cNvSpPr>
          <p:nvPr>
            <p:ph type="ctrTitle"/>
          </p:nvPr>
        </p:nvSpPr>
        <p:spPr>
          <a:xfrm>
            <a:off x="205031" y="2725191"/>
            <a:ext cx="11663265" cy="784772"/>
          </a:xfrm>
        </p:spPr>
        <p:txBody>
          <a:bodyPr anchor="b"/>
          <a:lstStyle>
            <a:lvl1pPr algn="ctr">
              <a:defRPr sz="4000" b="0">
                <a:solidFill>
                  <a:schemeClr val="tx1">
                    <a:lumMod val="65000"/>
                    <a:lumOff val="35000"/>
                  </a:schemeClr>
                </a:solidFill>
              </a:defRPr>
            </a:lvl1pPr>
          </a:lstStyle>
          <a:p>
            <a:r>
              <a:rPr lang="fr-FR"/>
              <a:t>Modifiez le style du titre</a:t>
            </a:r>
            <a:endParaRPr lang="fr-FR" dirty="0"/>
          </a:p>
        </p:txBody>
      </p:sp>
      <p:sp>
        <p:nvSpPr>
          <p:cNvPr id="14" name="Espace réservé de la date 13"/>
          <p:cNvSpPr>
            <a:spLocks noGrp="1"/>
          </p:cNvSpPr>
          <p:nvPr>
            <p:ph type="dt" sz="half" idx="13"/>
          </p:nvPr>
        </p:nvSpPr>
        <p:spPr/>
        <p:txBody>
          <a:bodyPr/>
          <a:lstStyle/>
          <a:p>
            <a:pPr fontAlgn="base">
              <a:spcBef>
                <a:spcPct val="0"/>
              </a:spcBef>
              <a:spcAft>
                <a:spcPct val="0"/>
              </a:spcAft>
              <a:defRPr/>
            </a:pPr>
            <a:endParaRPr lang="fr-FR" dirty="0">
              <a:cs typeface="Arial" charset="0"/>
            </a:endParaRPr>
          </a:p>
        </p:txBody>
      </p:sp>
      <p:sp>
        <p:nvSpPr>
          <p:cNvPr id="15" name="Espace réservé du pied de page 14"/>
          <p:cNvSpPr>
            <a:spLocks noGrp="1"/>
          </p:cNvSpPr>
          <p:nvPr>
            <p:ph type="ftr" sz="quarter" idx="14"/>
          </p:nvPr>
        </p:nvSpPr>
        <p:spPr/>
        <p:txBody>
          <a:bodyPr lIns="72000"/>
          <a:lstStyle/>
          <a:p>
            <a:endParaRPr lang="fr-FR" dirty="0"/>
          </a:p>
        </p:txBody>
      </p:sp>
      <p:sp>
        <p:nvSpPr>
          <p:cNvPr id="16" name="Espace réservé du numéro de diapositive 15"/>
          <p:cNvSpPr>
            <a:spLocks noGrp="1"/>
          </p:cNvSpPr>
          <p:nvPr>
            <p:ph type="sldNum" sz="quarter" idx="15"/>
          </p:nvPr>
        </p:nvSpPr>
        <p:spPr/>
        <p:txBody>
          <a:bodyPr/>
          <a:lstStyle/>
          <a:p>
            <a:fld id="{A2F6ED7D-066B-49EC-B012-E2F31E7454C7}" type="slidenum">
              <a:rPr lang="fr-FR" smtClean="0"/>
              <a:pPr/>
              <a:t>‹№›</a:t>
            </a:fld>
            <a:endParaRPr lang="fr-FR" dirty="0"/>
          </a:p>
        </p:txBody>
      </p:sp>
    </p:spTree>
    <p:extLst>
      <p:ext uri="{BB962C8B-B14F-4D97-AF65-F5344CB8AC3E}">
        <p14:creationId xmlns:p14="http://schemas.microsoft.com/office/powerpoint/2010/main" val="2408971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Titre seul">
    <p:spTree>
      <p:nvGrpSpPr>
        <p:cNvPr id="1" name=""/>
        <p:cNvGrpSpPr/>
        <p:nvPr/>
      </p:nvGrpSpPr>
      <p:grpSpPr>
        <a:xfrm>
          <a:off x="0" y="0"/>
          <a:ext cx="0" cy="0"/>
          <a:chOff x="0" y="0"/>
          <a:chExt cx="0" cy="0"/>
        </a:xfrm>
      </p:grpSpPr>
      <p:sp>
        <p:nvSpPr>
          <p:cNvPr id="6" name="Titre 1"/>
          <p:cNvSpPr>
            <a:spLocks noGrp="1"/>
          </p:cNvSpPr>
          <p:nvPr>
            <p:ph type="title"/>
          </p:nvPr>
        </p:nvSpPr>
        <p:spPr>
          <a:xfrm>
            <a:off x="423672" y="157863"/>
            <a:ext cx="10515600" cy="427355"/>
          </a:xfrm>
          <a:prstGeom prst="rect">
            <a:avLst/>
          </a:prstGeom>
        </p:spPr>
        <p:txBody>
          <a:bodyPr/>
          <a:lstStyle>
            <a:lvl1pPr algn="ctr">
              <a:defRPr sz="1875" b="1">
                <a:solidFill>
                  <a:schemeClr val="bg2">
                    <a:lumMod val="10000"/>
                  </a:schemeClr>
                </a:solidFill>
              </a:defRPr>
            </a:lvl1pPr>
          </a:lstStyle>
          <a:p>
            <a:r>
              <a:rPr lang="uk-UA"/>
              <a:t>Зразок заголовка</a:t>
            </a:r>
            <a:endParaRPr lang="fr-FR" dirty="0"/>
          </a:p>
        </p:txBody>
      </p:sp>
    </p:spTree>
    <p:extLst>
      <p:ext uri="{BB962C8B-B14F-4D97-AF65-F5344CB8AC3E}">
        <p14:creationId xmlns:p14="http://schemas.microsoft.com/office/powerpoint/2010/main" val="3721265889"/>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Titre seul">
    <p:spTree>
      <p:nvGrpSpPr>
        <p:cNvPr id="1" name=""/>
        <p:cNvGrpSpPr/>
        <p:nvPr/>
      </p:nvGrpSpPr>
      <p:grpSpPr>
        <a:xfrm>
          <a:off x="0" y="0"/>
          <a:ext cx="0" cy="0"/>
          <a:chOff x="0" y="0"/>
          <a:chExt cx="0" cy="0"/>
        </a:xfrm>
      </p:grpSpPr>
      <p:sp>
        <p:nvSpPr>
          <p:cNvPr id="6" name="Titre 1"/>
          <p:cNvSpPr>
            <a:spLocks noGrp="1"/>
          </p:cNvSpPr>
          <p:nvPr>
            <p:ph type="title"/>
          </p:nvPr>
        </p:nvSpPr>
        <p:spPr>
          <a:xfrm>
            <a:off x="423672" y="157863"/>
            <a:ext cx="10515600" cy="427355"/>
          </a:xfrm>
          <a:prstGeom prst="rect">
            <a:avLst/>
          </a:prstGeom>
        </p:spPr>
        <p:txBody>
          <a:bodyPr/>
          <a:lstStyle>
            <a:lvl1pPr algn="ctr">
              <a:defRPr sz="1875" b="1">
                <a:solidFill>
                  <a:schemeClr val="bg2">
                    <a:lumMod val="10000"/>
                  </a:schemeClr>
                </a:solidFill>
              </a:defRPr>
            </a:lvl1pPr>
          </a:lstStyle>
          <a:p>
            <a:r>
              <a:rPr lang="uk-UA"/>
              <a:t>Зразок заголовка</a:t>
            </a:r>
            <a:endParaRPr lang="fr-FR" dirty="0"/>
          </a:p>
        </p:txBody>
      </p:sp>
    </p:spTree>
    <p:extLst>
      <p:ext uri="{BB962C8B-B14F-4D97-AF65-F5344CB8AC3E}">
        <p14:creationId xmlns:p14="http://schemas.microsoft.com/office/powerpoint/2010/main" val="1783423573"/>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Titre seul">
    <p:spTree>
      <p:nvGrpSpPr>
        <p:cNvPr id="1" name=""/>
        <p:cNvGrpSpPr/>
        <p:nvPr/>
      </p:nvGrpSpPr>
      <p:grpSpPr>
        <a:xfrm>
          <a:off x="0" y="0"/>
          <a:ext cx="0" cy="0"/>
          <a:chOff x="0" y="0"/>
          <a:chExt cx="0" cy="0"/>
        </a:xfrm>
      </p:grpSpPr>
      <p:sp>
        <p:nvSpPr>
          <p:cNvPr id="6" name="Titre 1"/>
          <p:cNvSpPr>
            <a:spLocks noGrp="1"/>
          </p:cNvSpPr>
          <p:nvPr>
            <p:ph type="title"/>
          </p:nvPr>
        </p:nvSpPr>
        <p:spPr>
          <a:xfrm>
            <a:off x="423672" y="157863"/>
            <a:ext cx="10515600" cy="427355"/>
          </a:xfrm>
          <a:prstGeom prst="rect">
            <a:avLst/>
          </a:prstGeom>
        </p:spPr>
        <p:txBody>
          <a:bodyPr/>
          <a:lstStyle>
            <a:lvl1pPr algn="ctr">
              <a:defRPr sz="1875" b="1">
                <a:solidFill>
                  <a:schemeClr val="bg2">
                    <a:lumMod val="10000"/>
                  </a:schemeClr>
                </a:solidFill>
              </a:defRPr>
            </a:lvl1pPr>
          </a:lstStyle>
          <a:p>
            <a:r>
              <a:rPr lang="uk-UA"/>
              <a:t>Зразок заголовка</a:t>
            </a:r>
            <a:endParaRPr lang="fr-FR" dirty="0"/>
          </a:p>
        </p:txBody>
      </p:sp>
    </p:spTree>
    <p:extLst>
      <p:ext uri="{BB962C8B-B14F-4D97-AF65-F5344CB8AC3E}">
        <p14:creationId xmlns:p14="http://schemas.microsoft.com/office/powerpoint/2010/main" val="176609049"/>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Titre seul">
    <p:spTree>
      <p:nvGrpSpPr>
        <p:cNvPr id="1" name=""/>
        <p:cNvGrpSpPr/>
        <p:nvPr/>
      </p:nvGrpSpPr>
      <p:grpSpPr>
        <a:xfrm>
          <a:off x="0" y="0"/>
          <a:ext cx="0" cy="0"/>
          <a:chOff x="0" y="0"/>
          <a:chExt cx="0" cy="0"/>
        </a:xfrm>
      </p:grpSpPr>
      <p:sp>
        <p:nvSpPr>
          <p:cNvPr id="6" name="Titre 1"/>
          <p:cNvSpPr>
            <a:spLocks noGrp="1"/>
          </p:cNvSpPr>
          <p:nvPr>
            <p:ph type="title"/>
          </p:nvPr>
        </p:nvSpPr>
        <p:spPr>
          <a:xfrm>
            <a:off x="423672" y="157863"/>
            <a:ext cx="10515600" cy="427355"/>
          </a:xfrm>
          <a:prstGeom prst="rect">
            <a:avLst/>
          </a:prstGeom>
        </p:spPr>
        <p:txBody>
          <a:bodyPr/>
          <a:lstStyle>
            <a:lvl1pPr algn="ctr">
              <a:defRPr sz="1875" b="1">
                <a:solidFill>
                  <a:schemeClr val="bg2">
                    <a:lumMod val="10000"/>
                  </a:schemeClr>
                </a:solidFill>
              </a:defRPr>
            </a:lvl1pPr>
          </a:lstStyle>
          <a:p>
            <a:r>
              <a:rPr lang="uk-UA"/>
              <a:t>Зразок заголовка</a:t>
            </a:r>
            <a:endParaRPr lang="fr-FR" dirty="0"/>
          </a:p>
        </p:txBody>
      </p:sp>
    </p:spTree>
    <p:extLst>
      <p:ext uri="{BB962C8B-B14F-4D97-AF65-F5344CB8AC3E}">
        <p14:creationId xmlns:p14="http://schemas.microsoft.com/office/powerpoint/2010/main" val="672071394"/>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ransition">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2274E716-2933-4709-A3AE-D61A274A841C}"/>
              </a:ext>
            </a:extLst>
          </p:cNvPr>
          <p:cNvSpPr>
            <a:spLocks noGrp="1"/>
          </p:cNvSpPr>
          <p:nvPr>
            <p:ph type="body" sz="quarter" idx="13"/>
          </p:nvPr>
        </p:nvSpPr>
        <p:spPr>
          <a:xfrm>
            <a:off x="5573062" y="3091503"/>
            <a:ext cx="5580558" cy="674995"/>
          </a:xfrm>
        </p:spPr>
        <p:txBody>
          <a:bodyPr anchor="ctr">
            <a:noAutofit/>
          </a:bodyPr>
          <a:lstStyle>
            <a:lvl1pPr marL="0" indent="0" algn="ctr">
              <a:buNone/>
              <a:defRPr sz="23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a:t>Modifier les styles du texte du masque</a:t>
            </a:r>
          </a:p>
        </p:txBody>
      </p:sp>
      <p:sp>
        <p:nvSpPr>
          <p:cNvPr id="7" name="Espace réservé pour une image  6">
            <a:extLst>
              <a:ext uri="{FF2B5EF4-FFF2-40B4-BE49-F238E27FC236}">
                <a16:creationId xmlns:a16="http://schemas.microsoft.com/office/drawing/2014/main" id="{46F31AE4-3FB7-4480-B383-DA19554FB55C}"/>
              </a:ext>
            </a:extLst>
          </p:cNvPr>
          <p:cNvSpPr>
            <a:spLocks noGrp="1" noChangeAspect="1"/>
          </p:cNvSpPr>
          <p:nvPr>
            <p:ph type="pic" sz="quarter" idx="14"/>
          </p:nvPr>
        </p:nvSpPr>
        <p:spPr>
          <a:xfrm>
            <a:off x="0" y="572118"/>
            <a:ext cx="5040000" cy="6012000"/>
          </a:xfrm>
        </p:spPr>
        <p:txBody>
          <a:bodyPr/>
          <a:lstStyle/>
          <a:p>
            <a:r>
              <a:rPr lang="fr-FR"/>
              <a:t>Cliquez sur l'icône pour ajouter une image</a:t>
            </a:r>
            <a:endParaRPr lang="fr-FR" dirty="0"/>
          </a:p>
        </p:txBody>
      </p:sp>
      <p:sp>
        <p:nvSpPr>
          <p:cNvPr id="24" name="Titre 23"/>
          <p:cNvSpPr>
            <a:spLocks noGrp="1"/>
          </p:cNvSpPr>
          <p:nvPr>
            <p:ph type="title"/>
          </p:nvPr>
        </p:nvSpPr>
        <p:spPr/>
        <p:txBody>
          <a:bodyPr/>
          <a:lstStyle/>
          <a:p>
            <a:r>
              <a:rPr lang="fr-FR"/>
              <a:t>Modifiez le style du titre</a:t>
            </a:r>
            <a:endParaRPr lang="fr-FR" dirty="0"/>
          </a:p>
        </p:txBody>
      </p:sp>
      <p:sp>
        <p:nvSpPr>
          <p:cNvPr id="27" name="Espace réservé de la date 26"/>
          <p:cNvSpPr>
            <a:spLocks noGrp="1"/>
          </p:cNvSpPr>
          <p:nvPr>
            <p:ph type="dt" sz="half" idx="15"/>
          </p:nvPr>
        </p:nvSpPr>
        <p:spPr/>
        <p:txBody>
          <a:bodyPr/>
          <a:lstStyle/>
          <a:p>
            <a:pPr fontAlgn="base">
              <a:spcBef>
                <a:spcPct val="0"/>
              </a:spcBef>
              <a:spcAft>
                <a:spcPct val="0"/>
              </a:spcAft>
              <a:defRPr/>
            </a:pPr>
            <a:endParaRPr lang="fr-FR" dirty="0">
              <a:cs typeface="Arial" charset="0"/>
            </a:endParaRPr>
          </a:p>
        </p:txBody>
      </p:sp>
      <p:sp>
        <p:nvSpPr>
          <p:cNvPr id="28" name="Espace réservé du pied de page 27"/>
          <p:cNvSpPr>
            <a:spLocks noGrp="1"/>
          </p:cNvSpPr>
          <p:nvPr>
            <p:ph type="ftr" sz="quarter" idx="16"/>
          </p:nvPr>
        </p:nvSpPr>
        <p:spPr/>
        <p:txBody>
          <a:bodyPr/>
          <a:lstStyle/>
          <a:p>
            <a:endParaRPr lang="fr-FR" dirty="0"/>
          </a:p>
        </p:txBody>
      </p:sp>
      <p:sp>
        <p:nvSpPr>
          <p:cNvPr id="29" name="Espace réservé du numéro de diapositive 28"/>
          <p:cNvSpPr>
            <a:spLocks noGrp="1"/>
          </p:cNvSpPr>
          <p:nvPr>
            <p:ph type="sldNum" sz="quarter" idx="17"/>
          </p:nvPr>
        </p:nvSpPr>
        <p:spPr/>
        <p:txBody>
          <a:bodyPr/>
          <a:lstStyle/>
          <a:p>
            <a:fld id="{A2F6ED7D-066B-49EC-B012-E2F31E7454C7}" type="slidenum">
              <a:rPr lang="fr-FR" smtClean="0"/>
              <a:pPr/>
              <a:t>‹№›</a:t>
            </a:fld>
            <a:endParaRPr lang="fr-FR" dirty="0"/>
          </a:p>
        </p:txBody>
      </p:sp>
    </p:spTree>
    <p:extLst>
      <p:ext uri="{BB962C8B-B14F-4D97-AF65-F5344CB8AC3E}">
        <p14:creationId xmlns:p14="http://schemas.microsoft.com/office/powerpoint/2010/main" val="2360036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Un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5E3008E-B727-4ABD-A7FE-BC199EF8C514}"/>
              </a:ext>
            </a:extLst>
          </p:cNvPr>
          <p:cNvSpPr>
            <a:spLocks noGrp="1" noChangeAspect="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texte 7">
            <a:extLst>
              <a:ext uri="{FF2B5EF4-FFF2-40B4-BE49-F238E27FC236}">
                <a16:creationId xmlns:a16="http://schemas.microsoft.com/office/drawing/2014/main" id="{2274E716-2933-4709-A3AE-D61A274A841C}"/>
              </a:ext>
            </a:extLst>
          </p:cNvPr>
          <p:cNvSpPr>
            <a:spLocks noGrp="1"/>
          </p:cNvSpPr>
          <p:nvPr>
            <p:ph type="body" sz="quarter" idx="13" hasCustomPrompt="1"/>
          </p:nvPr>
        </p:nvSpPr>
        <p:spPr>
          <a:xfrm>
            <a:off x="130175" y="525463"/>
            <a:ext cx="10279063" cy="388937"/>
          </a:xfrm>
        </p:spPr>
        <p:txBody>
          <a:bodyPr anchor="b">
            <a:noAutofit/>
          </a:bodyPr>
          <a:lstStyle>
            <a:lvl1pPr marL="0" indent="0">
              <a:buNone/>
              <a:defRPr sz="200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err="1"/>
              <a:t>Sous Titre</a:t>
            </a:r>
            <a:endParaRPr lang="fr-FR" dirty="0"/>
          </a:p>
        </p:txBody>
      </p:sp>
      <p:sp>
        <p:nvSpPr>
          <p:cNvPr id="9" name="Titre 8"/>
          <p:cNvSpPr>
            <a:spLocks noGrp="1"/>
          </p:cNvSpPr>
          <p:nvPr>
            <p:ph type="title"/>
          </p:nvPr>
        </p:nvSpPr>
        <p:spPr/>
        <p:txBody>
          <a:bodyPr/>
          <a:lstStyle/>
          <a:p>
            <a:r>
              <a:rPr lang="fr-FR"/>
              <a:t>Modifiez le style du titre</a:t>
            </a:r>
          </a:p>
        </p:txBody>
      </p:sp>
      <p:sp>
        <p:nvSpPr>
          <p:cNvPr id="15" name="Espace réservé de la date 14"/>
          <p:cNvSpPr>
            <a:spLocks noGrp="1"/>
          </p:cNvSpPr>
          <p:nvPr>
            <p:ph type="dt" sz="half" idx="14"/>
          </p:nvPr>
        </p:nvSpPr>
        <p:spPr/>
        <p:txBody>
          <a:bodyPr/>
          <a:lstStyle/>
          <a:p>
            <a:pPr fontAlgn="base">
              <a:spcBef>
                <a:spcPct val="0"/>
              </a:spcBef>
              <a:spcAft>
                <a:spcPct val="0"/>
              </a:spcAft>
              <a:defRPr/>
            </a:pPr>
            <a:endParaRPr lang="fr-FR" dirty="0">
              <a:cs typeface="Arial" charset="0"/>
            </a:endParaRPr>
          </a:p>
        </p:txBody>
      </p:sp>
      <p:sp>
        <p:nvSpPr>
          <p:cNvPr id="16" name="Espace réservé du pied de page 15"/>
          <p:cNvSpPr>
            <a:spLocks noGrp="1"/>
          </p:cNvSpPr>
          <p:nvPr>
            <p:ph type="ftr" sz="quarter" idx="15"/>
          </p:nvPr>
        </p:nvSpPr>
        <p:spPr/>
        <p:txBody>
          <a:bodyPr/>
          <a:lstStyle/>
          <a:p>
            <a:endParaRPr lang="fr-FR" dirty="0"/>
          </a:p>
        </p:txBody>
      </p:sp>
      <p:sp>
        <p:nvSpPr>
          <p:cNvPr id="17" name="Espace réservé du numéro de diapositive 16"/>
          <p:cNvSpPr>
            <a:spLocks noGrp="1"/>
          </p:cNvSpPr>
          <p:nvPr>
            <p:ph type="sldNum" sz="quarter" idx="16"/>
          </p:nvPr>
        </p:nvSpPr>
        <p:spPr/>
        <p:txBody>
          <a:bodyPr/>
          <a:lstStyle/>
          <a:p>
            <a:fld id="{A2F6ED7D-066B-49EC-B012-E2F31E7454C7}" type="slidenum">
              <a:rPr lang="fr-FR" smtClean="0"/>
              <a:pPr/>
              <a:t>‹№›</a:t>
            </a:fld>
            <a:endParaRPr lang="fr-FR" dirty="0"/>
          </a:p>
        </p:txBody>
      </p:sp>
    </p:spTree>
    <p:extLst>
      <p:ext uri="{BB962C8B-B14F-4D97-AF65-F5344CB8AC3E}">
        <p14:creationId xmlns:p14="http://schemas.microsoft.com/office/powerpoint/2010/main" val="1568509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763F666-BD87-4B47-84E0-8D1C7BCBB7B4}"/>
              </a:ext>
            </a:extLst>
          </p:cNvPr>
          <p:cNvSpPr>
            <a:spLocks noGrp="1" noChangeAspect="1"/>
          </p:cNvSpPr>
          <p:nvPr>
            <p:ph sz="half" idx="1"/>
          </p:nvPr>
        </p:nvSpPr>
        <p:spPr>
          <a:xfrm>
            <a:off x="142768" y="957884"/>
            <a:ext cx="5881848" cy="5608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a:extLst>
              <a:ext uri="{FF2B5EF4-FFF2-40B4-BE49-F238E27FC236}">
                <a16:creationId xmlns:a16="http://schemas.microsoft.com/office/drawing/2014/main" id="{446C0A84-7B98-4568-9180-7E9CEE3CB322}"/>
              </a:ext>
            </a:extLst>
          </p:cNvPr>
          <p:cNvSpPr>
            <a:spLocks noGrp="1" noChangeAspect="1"/>
          </p:cNvSpPr>
          <p:nvPr>
            <p:ph sz="half" idx="2"/>
          </p:nvPr>
        </p:nvSpPr>
        <p:spPr>
          <a:xfrm>
            <a:off x="6167384" y="957884"/>
            <a:ext cx="5881848" cy="5608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Espace réservé du texte 7">
            <a:extLst>
              <a:ext uri="{FF2B5EF4-FFF2-40B4-BE49-F238E27FC236}">
                <a16:creationId xmlns:a16="http://schemas.microsoft.com/office/drawing/2014/main" id="{BCFFE651-6F92-49AE-A947-E44BD3D640D1}"/>
              </a:ext>
            </a:extLst>
          </p:cNvPr>
          <p:cNvSpPr>
            <a:spLocks noGrp="1"/>
          </p:cNvSpPr>
          <p:nvPr>
            <p:ph type="body" sz="quarter" idx="13" hasCustomPrompt="1"/>
          </p:nvPr>
        </p:nvSpPr>
        <p:spPr>
          <a:xfrm>
            <a:off x="130175" y="525463"/>
            <a:ext cx="10279063" cy="388937"/>
          </a:xfrm>
        </p:spPr>
        <p:txBody>
          <a:bodyPr anchor="b">
            <a:noAutofit/>
          </a:bodyPr>
          <a:lstStyle>
            <a:lvl1pPr marL="0" indent="0">
              <a:buNone/>
              <a:defRPr sz="200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err="1"/>
              <a:t>Sous Titre</a:t>
            </a:r>
            <a:endParaRPr lang="fr-FR" dirty="0"/>
          </a:p>
        </p:txBody>
      </p:sp>
      <p:sp>
        <p:nvSpPr>
          <p:cNvPr id="15" name="Titre 14"/>
          <p:cNvSpPr>
            <a:spLocks noGrp="1"/>
          </p:cNvSpPr>
          <p:nvPr>
            <p:ph type="title"/>
          </p:nvPr>
        </p:nvSpPr>
        <p:spPr/>
        <p:txBody>
          <a:bodyPr/>
          <a:lstStyle/>
          <a:p>
            <a:r>
              <a:rPr lang="fr-FR"/>
              <a:t>Modifiez le style du titre</a:t>
            </a:r>
          </a:p>
        </p:txBody>
      </p:sp>
      <p:sp>
        <p:nvSpPr>
          <p:cNvPr id="16" name="Espace réservé de la date 15"/>
          <p:cNvSpPr>
            <a:spLocks noGrp="1"/>
          </p:cNvSpPr>
          <p:nvPr>
            <p:ph type="dt" sz="half" idx="14"/>
          </p:nvPr>
        </p:nvSpPr>
        <p:spPr/>
        <p:txBody>
          <a:bodyPr/>
          <a:lstStyle/>
          <a:p>
            <a:pPr fontAlgn="base">
              <a:spcBef>
                <a:spcPct val="0"/>
              </a:spcBef>
              <a:spcAft>
                <a:spcPct val="0"/>
              </a:spcAft>
              <a:defRPr/>
            </a:pPr>
            <a:endParaRPr lang="fr-FR" dirty="0">
              <a:cs typeface="Arial" charset="0"/>
            </a:endParaRPr>
          </a:p>
        </p:txBody>
      </p:sp>
      <p:sp>
        <p:nvSpPr>
          <p:cNvPr id="17" name="Espace réservé du pied de page 16"/>
          <p:cNvSpPr>
            <a:spLocks noGrp="1"/>
          </p:cNvSpPr>
          <p:nvPr>
            <p:ph type="ftr" sz="quarter" idx="15"/>
          </p:nvPr>
        </p:nvSpPr>
        <p:spPr/>
        <p:txBody>
          <a:bodyPr/>
          <a:lstStyle/>
          <a:p>
            <a:endParaRPr lang="fr-FR" dirty="0"/>
          </a:p>
        </p:txBody>
      </p:sp>
      <p:sp>
        <p:nvSpPr>
          <p:cNvPr id="18" name="Espace réservé du numéro de diapositive 17"/>
          <p:cNvSpPr>
            <a:spLocks noGrp="1"/>
          </p:cNvSpPr>
          <p:nvPr>
            <p:ph type="sldNum" sz="quarter" idx="16"/>
          </p:nvPr>
        </p:nvSpPr>
        <p:spPr/>
        <p:txBody>
          <a:bodyPr/>
          <a:lstStyle/>
          <a:p>
            <a:fld id="{A2F6ED7D-066B-49EC-B012-E2F31E7454C7}" type="slidenum">
              <a:rPr lang="fr-FR" smtClean="0"/>
              <a:pPr/>
              <a:t>‹№›</a:t>
            </a:fld>
            <a:endParaRPr lang="fr-FR" dirty="0"/>
          </a:p>
        </p:txBody>
      </p:sp>
    </p:spTree>
    <p:extLst>
      <p:ext uri="{BB962C8B-B14F-4D97-AF65-F5344CB8AC3E}">
        <p14:creationId xmlns:p14="http://schemas.microsoft.com/office/powerpoint/2010/main" val="2114824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rois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EDC2B2-9A4B-4F7B-B39C-F88E692506CB}"/>
              </a:ext>
            </a:extLst>
          </p:cNvPr>
          <p:cNvSpPr>
            <a:spLocks noGrp="1"/>
          </p:cNvSpPr>
          <p:nvPr>
            <p:ph type="title"/>
          </p:nvPr>
        </p:nvSpPr>
        <p:spPr/>
        <p:txBody>
          <a:bodyPr/>
          <a:lstStyle>
            <a:lvl1pPr>
              <a:defRPr>
                <a:solidFill>
                  <a:schemeClr val="tx1">
                    <a:lumMod val="65000"/>
                    <a:lumOff val="35000"/>
                  </a:schemeClr>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1763F666-BD87-4B47-84E0-8D1C7BCBB7B4}"/>
              </a:ext>
            </a:extLst>
          </p:cNvPr>
          <p:cNvSpPr>
            <a:spLocks noGrp="1" noChangeAspect="1"/>
          </p:cNvSpPr>
          <p:nvPr>
            <p:ph sz="half" idx="1"/>
          </p:nvPr>
        </p:nvSpPr>
        <p:spPr>
          <a:xfrm>
            <a:off x="105000" y="957884"/>
            <a:ext cx="3924000" cy="5608800"/>
          </a:xfrm>
        </p:spPr>
        <p:txBody>
          <a:bodyPr>
            <a:normAutofit/>
          </a:bodyPr>
          <a:lstStyle>
            <a:lvl1pPr>
              <a:defRPr sz="1800"/>
            </a:lvl1pPr>
            <a:lvl2pPr>
              <a:defRPr sz="1600"/>
            </a:lvl2pPr>
            <a:lvl3pPr>
              <a:defRPr sz="1400"/>
            </a:lvl3pPr>
            <a:lvl4pPr>
              <a:defRPr sz="1200"/>
            </a:lvl4pPr>
            <a:lvl5pPr>
              <a:defRPr sz="11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a:extLst>
              <a:ext uri="{FF2B5EF4-FFF2-40B4-BE49-F238E27FC236}">
                <a16:creationId xmlns:a16="http://schemas.microsoft.com/office/drawing/2014/main" id="{446C0A84-7B98-4568-9180-7E9CEE3CB322}"/>
              </a:ext>
            </a:extLst>
          </p:cNvPr>
          <p:cNvSpPr>
            <a:spLocks noGrp="1" noChangeAspect="1"/>
          </p:cNvSpPr>
          <p:nvPr>
            <p:ph sz="half" idx="2"/>
          </p:nvPr>
        </p:nvSpPr>
        <p:spPr>
          <a:xfrm>
            <a:off x="4134000" y="957884"/>
            <a:ext cx="3924000" cy="5608800"/>
          </a:xfrm>
        </p:spPr>
        <p:txBody>
          <a:bodyPr>
            <a:normAutofit/>
          </a:bodyPr>
          <a:lstStyle>
            <a:lvl1pPr>
              <a:defRPr sz="1800"/>
            </a:lvl1pPr>
            <a:lvl2pPr>
              <a:defRPr sz="1600"/>
            </a:lvl2pPr>
            <a:lvl3pPr>
              <a:defRPr sz="1400"/>
            </a:lvl3pPr>
            <a:lvl4pPr>
              <a:defRPr sz="1200"/>
            </a:lvl4pPr>
            <a:lvl5pPr>
              <a:defRPr sz="11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Espace réservé du contenu 3">
            <a:extLst>
              <a:ext uri="{FF2B5EF4-FFF2-40B4-BE49-F238E27FC236}">
                <a16:creationId xmlns:a16="http://schemas.microsoft.com/office/drawing/2014/main" id="{5657B3A7-C043-4F55-B498-D0CB555D0B75}"/>
              </a:ext>
            </a:extLst>
          </p:cNvPr>
          <p:cNvSpPr>
            <a:spLocks noGrp="1" noChangeAspect="1"/>
          </p:cNvSpPr>
          <p:nvPr>
            <p:ph sz="half" idx="14"/>
          </p:nvPr>
        </p:nvSpPr>
        <p:spPr>
          <a:xfrm>
            <a:off x="8163000" y="957884"/>
            <a:ext cx="3924000" cy="5608800"/>
          </a:xfrm>
        </p:spPr>
        <p:txBody>
          <a:bodyPr>
            <a:normAutofit/>
          </a:bodyPr>
          <a:lstStyle>
            <a:lvl1pPr>
              <a:defRPr sz="1800"/>
            </a:lvl1pPr>
            <a:lvl2pPr>
              <a:defRPr sz="1600"/>
            </a:lvl2pPr>
            <a:lvl3pPr>
              <a:defRPr sz="1400"/>
            </a:lvl3pPr>
            <a:lvl4pPr>
              <a:defRPr sz="1200"/>
            </a:lvl4pPr>
            <a:lvl5pPr>
              <a:defRPr sz="11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texte 7">
            <a:extLst>
              <a:ext uri="{FF2B5EF4-FFF2-40B4-BE49-F238E27FC236}">
                <a16:creationId xmlns:a16="http://schemas.microsoft.com/office/drawing/2014/main" id="{E181D5C4-7C50-4C96-AB3B-5AC31AE31F04}"/>
              </a:ext>
            </a:extLst>
          </p:cNvPr>
          <p:cNvSpPr>
            <a:spLocks noGrp="1"/>
          </p:cNvSpPr>
          <p:nvPr>
            <p:ph type="body" sz="quarter" idx="13" hasCustomPrompt="1"/>
          </p:nvPr>
        </p:nvSpPr>
        <p:spPr>
          <a:xfrm>
            <a:off x="130175" y="525463"/>
            <a:ext cx="10279063" cy="388937"/>
          </a:xfrm>
        </p:spPr>
        <p:txBody>
          <a:bodyPr anchor="b">
            <a:noAutofit/>
          </a:bodyPr>
          <a:lstStyle>
            <a:lvl1pPr marL="0" indent="0">
              <a:buNone/>
              <a:defRPr sz="200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err="1"/>
              <a:t>Sous Titre</a:t>
            </a:r>
            <a:endParaRPr lang="fr-FR" dirty="0"/>
          </a:p>
        </p:txBody>
      </p:sp>
      <p:sp>
        <p:nvSpPr>
          <p:cNvPr id="5" name="Espace réservé de la date 4"/>
          <p:cNvSpPr>
            <a:spLocks noGrp="1"/>
          </p:cNvSpPr>
          <p:nvPr>
            <p:ph type="dt" sz="half" idx="15"/>
          </p:nvPr>
        </p:nvSpPr>
        <p:spPr/>
        <p:txBody>
          <a:bodyPr/>
          <a:lstStyle/>
          <a:p>
            <a:pPr fontAlgn="base">
              <a:spcBef>
                <a:spcPct val="0"/>
              </a:spcBef>
              <a:spcAft>
                <a:spcPct val="0"/>
              </a:spcAft>
              <a:defRPr/>
            </a:pPr>
            <a:endParaRPr lang="fr-FR" dirty="0">
              <a:cs typeface="Arial" charset="0"/>
            </a:endParaRPr>
          </a:p>
        </p:txBody>
      </p:sp>
      <p:sp>
        <p:nvSpPr>
          <p:cNvPr id="6" name="Espace réservé du pied de page 5"/>
          <p:cNvSpPr>
            <a:spLocks noGrp="1"/>
          </p:cNvSpPr>
          <p:nvPr>
            <p:ph type="ftr" sz="quarter" idx="16"/>
          </p:nvPr>
        </p:nvSpPr>
        <p:spPr/>
        <p:txBody>
          <a:bodyPr/>
          <a:lstStyle/>
          <a:p>
            <a:endParaRPr lang="fr-FR" dirty="0"/>
          </a:p>
        </p:txBody>
      </p:sp>
      <p:sp>
        <p:nvSpPr>
          <p:cNvPr id="8" name="Espace réservé du numéro de diapositive 7"/>
          <p:cNvSpPr>
            <a:spLocks noGrp="1"/>
          </p:cNvSpPr>
          <p:nvPr>
            <p:ph type="sldNum" sz="quarter" idx="17"/>
          </p:nvPr>
        </p:nvSpPr>
        <p:spPr/>
        <p:txBody>
          <a:bodyPr/>
          <a:lstStyle/>
          <a:p>
            <a:fld id="{A2F6ED7D-066B-49EC-B012-E2F31E7454C7}" type="slidenum">
              <a:rPr lang="fr-FR" smtClean="0"/>
              <a:pPr/>
              <a:t>‹№›</a:t>
            </a:fld>
            <a:endParaRPr lang="fr-FR" dirty="0"/>
          </a:p>
        </p:txBody>
      </p:sp>
    </p:spTree>
    <p:extLst>
      <p:ext uri="{BB962C8B-B14F-4D97-AF65-F5344CB8AC3E}">
        <p14:creationId xmlns:p14="http://schemas.microsoft.com/office/powerpoint/2010/main" val="1254554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4FF9D6-B07B-4CCE-A1E1-6E7B076AA88B}"/>
              </a:ext>
            </a:extLst>
          </p:cNvPr>
          <p:cNvSpPr>
            <a:spLocks noGrp="1"/>
          </p:cNvSpPr>
          <p:nvPr>
            <p:ph type="title"/>
          </p:nvPr>
        </p:nvSpPr>
        <p:spPr/>
        <p:txBody>
          <a:bodyPr/>
          <a:lstStyle>
            <a:lvl1pPr>
              <a:defRPr>
                <a:solidFill>
                  <a:schemeClr val="tx1">
                    <a:lumMod val="65000"/>
                    <a:lumOff val="35000"/>
                  </a:schemeClr>
                </a:solidFill>
              </a:defRPr>
            </a:lvl1pPr>
          </a:lstStyle>
          <a:p>
            <a:r>
              <a:rPr lang="fr-FR"/>
              <a:t>Modifiez le style du titre</a:t>
            </a:r>
            <a:endParaRPr lang="fr-FR" dirty="0"/>
          </a:p>
        </p:txBody>
      </p:sp>
      <p:sp>
        <p:nvSpPr>
          <p:cNvPr id="7" name="Espace réservé du texte 7">
            <a:extLst>
              <a:ext uri="{FF2B5EF4-FFF2-40B4-BE49-F238E27FC236}">
                <a16:creationId xmlns:a16="http://schemas.microsoft.com/office/drawing/2014/main" id="{FFCC05ED-036B-41CD-B243-307F1AFFE555}"/>
              </a:ext>
            </a:extLst>
          </p:cNvPr>
          <p:cNvSpPr>
            <a:spLocks noGrp="1"/>
          </p:cNvSpPr>
          <p:nvPr>
            <p:ph type="body" sz="quarter" idx="13" hasCustomPrompt="1"/>
          </p:nvPr>
        </p:nvSpPr>
        <p:spPr>
          <a:xfrm>
            <a:off x="130175" y="525463"/>
            <a:ext cx="10279063" cy="388937"/>
          </a:xfrm>
        </p:spPr>
        <p:txBody>
          <a:bodyPr anchor="b">
            <a:noAutofit/>
          </a:bodyPr>
          <a:lstStyle>
            <a:lvl1pPr marL="0" indent="0">
              <a:buNone/>
              <a:defRPr sz="200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err="1"/>
              <a:t>Sous Titre</a:t>
            </a:r>
            <a:endParaRPr lang="fr-FR" dirty="0"/>
          </a:p>
        </p:txBody>
      </p:sp>
      <p:sp>
        <p:nvSpPr>
          <p:cNvPr id="3" name="Espace réservé de la date 2"/>
          <p:cNvSpPr>
            <a:spLocks noGrp="1"/>
          </p:cNvSpPr>
          <p:nvPr>
            <p:ph type="dt" sz="half" idx="14"/>
          </p:nvPr>
        </p:nvSpPr>
        <p:spPr/>
        <p:txBody>
          <a:bodyPr/>
          <a:lstStyle/>
          <a:p>
            <a:pPr fontAlgn="base">
              <a:spcBef>
                <a:spcPct val="0"/>
              </a:spcBef>
              <a:spcAft>
                <a:spcPct val="0"/>
              </a:spcAft>
              <a:defRPr/>
            </a:pPr>
            <a:endParaRPr lang="fr-FR" dirty="0">
              <a:cs typeface="Arial" charset="0"/>
            </a:endParaRPr>
          </a:p>
        </p:txBody>
      </p:sp>
      <p:sp>
        <p:nvSpPr>
          <p:cNvPr id="4" name="Espace réservé du pied de page 3"/>
          <p:cNvSpPr>
            <a:spLocks noGrp="1"/>
          </p:cNvSpPr>
          <p:nvPr>
            <p:ph type="ftr" sz="quarter" idx="15"/>
          </p:nvPr>
        </p:nvSpPr>
        <p:spPr/>
        <p:txBody>
          <a:bodyPr/>
          <a:lstStyle/>
          <a:p>
            <a:endParaRPr lang="fr-FR" dirty="0"/>
          </a:p>
        </p:txBody>
      </p:sp>
      <p:sp>
        <p:nvSpPr>
          <p:cNvPr id="6" name="Espace réservé du numéro de diapositive 5"/>
          <p:cNvSpPr>
            <a:spLocks noGrp="1"/>
          </p:cNvSpPr>
          <p:nvPr>
            <p:ph type="sldNum" sz="quarter" idx="16"/>
          </p:nvPr>
        </p:nvSpPr>
        <p:spPr/>
        <p:txBody>
          <a:bodyPr/>
          <a:lstStyle/>
          <a:p>
            <a:fld id="{A2F6ED7D-066B-49EC-B012-E2F31E7454C7}" type="slidenum">
              <a:rPr lang="fr-FR" smtClean="0"/>
              <a:pPr/>
              <a:t>‹№›</a:t>
            </a:fld>
            <a:endParaRPr lang="fr-FR" dirty="0"/>
          </a:p>
        </p:txBody>
      </p:sp>
    </p:spTree>
    <p:extLst>
      <p:ext uri="{BB962C8B-B14F-4D97-AF65-F5344CB8AC3E}">
        <p14:creationId xmlns:p14="http://schemas.microsoft.com/office/powerpoint/2010/main" val="3494817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fontAlgn="base">
              <a:spcBef>
                <a:spcPct val="0"/>
              </a:spcBef>
              <a:spcAft>
                <a:spcPct val="0"/>
              </a:spcAft>
              <a:defRPr/>
            </a:pPr>
            <a:endParaRPr lang="fr-FR" dirty="0">
              <a:cs typeface="Arial" charset="0"/>
            </a:endParaRPr>
          </a:p>
        </p:txBody>
      </p:sp>
      <p:sp>
        <p:nvSpPr>
          <p:cNvPr id="3" name="Espace réservé du pied de page 2"/>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A2F6ED7D-066B-49EC-B012-E2F31E7454C7}" type="slidenum">
              <a:rPr lang="fr-FR" smtClean="0"/>
              <a:pPr/>
              <a:t>‹№›</a:t>
            </a:fld>
            <a:endParaRPr lang="fr-FR" dirty="0"/>
          </a:p>
        </p:txBody>
      </p:sp>
    </p:spTree>
    <p:extLst>
      <p:ext uri="{BB962C8B-B14F-4D97-AF65-F5344CB8AC3E}">
        <p14:creationId xmlns:p14="http://schemas.microsoft.com/office/powerpoint/2010/main" val="460742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Diapositive de Fi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062C9F3-64D1-4E87-B402-4DEFE750FB4B}"/>
              </a:ext>
            </a:extLst>
          </p:cNvPr>
          <p:cNvSpPr/>
          <p:nvPr/>
        </p:nvSpPr>
        <p:spPr>
          <a:xfrm>
            <a:off x="0" y="6606000"/>
            <a:ext cx="12192000" cy="252000"/>
          </a:xfrm>
          <a:prstGeom prst="rect">
            <a:avLst/>
          </a:prstGeom>
          <a:solidFill>
            <a:srgbClr val="E9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err="1">
                <a:solidFill>
                  <a:srgbClr val="FF0000"/>
                </a:solidFill>
              </a:rPr>
              <a:t>Confidential</a:t>
            </a:r>
            <a:r>
              <a:rPr lang="fr-FR" sz="1200" b="1" dirty="0">
                <a:solidFill>
                  <a:schemeClr val="tx1">
                    <a:lumMod val="75000"/>
                    <a:lumOff val="25000"/>
                  </a:schemeClr>
                </a:solidFill>
              </a:rPr>
              <a:t> </a:t>
            </a:r>
            <a:r>
              <a:rPr lang="en-US" sz="1200" kern="1200" dirty="0">
                <a:solidFill>
                  <a:schemeClr val="tx1">
                    <a:lumMod val="75000"/>
                    <a:lumOff val="25000"/>
                  </a:schemeClr>
                </a:solidFill>
                <a:latin typeface="+mn-lt"/>
                <a:ea typeface="+mn-ea"/>
                <a:cs typeface="+mn-cs"/>
              </a:rPr>
              <a:t>- © KUHN SA and/or its affiliates - </a:t>
            </a:r>
            <a:endParaRPr lang="fr-FR" sz="1200" kern="1200" dirty="0">
              <a:solidFill>
                <a:schemeClr val="tx1">
                  <a:lumMod val="75000"/>
                  <a:lumOff val="25000"/>
                </a:schemeClr>
              </a:solidFill>
              <a:latin typeface="+mn-lt"/>
              <a:ea typeface="+mn-ea"/>
              <a:cs typeface="+mn-cs"/>
            </a:endParaRPr>
          </a:p>
        </p:txBody>
      </p:sp>
      <p:pic>
        <p:nvPicPr>
          <p:cNvPr id="2" name="Fris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9352" y="3060572"/>
            <a:ext cx="9033501" cy="2674812"/>
          </a:xfrm>
          <a:prstGeom prst="rect">
            <a:avLst/>
          </a:prstGeom>
        </p:spPr>
      </p:pic>
      <p:pic>
        <p:nvPicPr>
          <p:cNvPr id="8" name="Logo KUHN">
            <a:extLst>
              <a:ext uri="{FF2B5EF4-FFF2-40B4-BE49-F238E27FC236}">
                <a16:creationId xmlns:a16="http://schemas.microsoft.com/office/drawing/2014/main" id="{640F8E40-41FA-4FEC-9BAC-CC5C3FEF11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5956" y="490426"/>
            <a:ext cx="4301414" cy="2219529"/>
          </a:xfrm>
          <a:prstGeom prst="rect">
            <a:avLst/>
          </a:prstGeom>
        </p:spPr>
      </p:pic>
      <p:sp>
        <p:nvSpPr>
          <p:cNvPr id="12" name="Espace réservé du texte 3">
            <a:extLst>
              <a:ext uri="{FF2B5EF4-FFF2-40B4-BE49-F238E27FC236}">
                <a16:creationId xmlns:a16="http://schemas.microsoft.com/office/drawing/2014/main" id="{57C0C660-D499-4D87-9D0F-E9DFC25B8FA7}"/>
              </a:ext>
            </a:extLst>
          </p:cNvPr>
          <p:cNvSpPr txBox="1">
            <a:spLocks/>
          </p:cNvSpPr>
          <p:nvPr/>
        </p:nvSpPr>
        <p:spPr>
          <a:xfrm>
            <a:off x="204719" y="5859675"/>
            <a:ext cx="11722769" cy="677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300" i="1" dirty="0">
                <a:solidFill>
                  <a:schemeClr val="tx1">
                    <a:lumMod val="50000"/>
                    <a:lumOff val="50000"/>
                  </a:schemeClr>
                </a:solidFill>
                <a:latin typeface="Arial" panose="020B0604020202020204" pitchFamily="34" charset="0"/>
                <a:cs typeface="Arial" panose="020B0604020202020204" pitchFamily="34" charset="0"/>
              </a:rPr>
              <a:t>CONFIDENTIAL AND PROPRIETARY</a:t>
            </a:r>
            <a:br>
              <a:rPr lang="en-US" i="1" dirty="0">
                <a:solidFill>
                  <a:schemeClr val="tx1">
                    <a:lumMod val="50000"/>
                    <a:lumOff val="50000"/>
                  </a:schemeClr>
                </a:solidFill>
                <a:latin typeface="Arial" panose="020B0604020202020204" pitchFamily="34" charset="0"/>
                <a:cs typeface="Arial" panose="020B0604020202020204" pitchFamily="34" charset="0"/>
              </a:rPr>
            </a:br>
            <a:r>
              <a:rPr lang="en-US" sz="900" i="1" dirty="0">
                <a:solidFill>
                  <a:schemeClr val="tx1">
                    <a:lumMod val="50000"/>
                    <a:lumOff val="50000"/>
                  </a:schemeClr>
                </a:solidFill>
                <a:latin typeface="Arial" panose="020B0604020202020204" pitchFamily="34" charset="0"/>
                <a:cs typeface="Arial" panose="020B0604020202020204" pitchFamily="34" charset="0"/>
              </a:rPr>
              <a:t>This presentation, including any supporting materials, is owned by KUHN SA and/or its affiliates and is for the sole use of the intended KUHN audience or other intended recipients. This presentation may contain information that is confidential, proprietary or otherwise legally protected, and it may not be further copied, distributed or publicly displayed without the express written permission of KUHN SA or its affiliates. ©KUHN SA and/or its affiliates. </a:t>
            </a:r>
            <a:br>
              <a:rPr lang="en-US" sz="900" i="1" dirty="0">
                <a:solidFill>
                  <a:schemeClr val="tx1">
                    <a:lumMod val="50000"/>
                    <a:lumOff val="50000"/>
                  </a:schemeClr>
                </a:solidFill>
                <a:latin typeface="Arial" panose="020B0604020202020204" pitchFamily="34" charset="0"/>
                <a:cs typeface="Arial" panose="020B0604020202020204" pitchFamily="34" charset="0"/>
              </a:rPr>
            </a:br>
            <a:r>
              <a:rPr lang="en-US" sz="900" i="1" dirty="0">
                <a:solidFill>
                  <a:schemeClr val="tx1">
                    <a:lumMod val="50000"/>
                    <a:lumOff val="50000"/>
                  </a:schemeClr>
                </a:solidFill>
                <a:latin typeface="Arial" panose="020B0604020202020204" pitchFamily="34" charset="0"/>
                <a:cs typeface="Arial" panose="020B0604020202020204" pitchFamily="34" charset="0"/>
              </a:rPr>
              <a:t>All rights reserved.</a:t>
            </a:r>
            <a:endParaRPr lang="fr-FR" sz="9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9" name="Espace réservé du texte 5">
            <a:extLst>
              <a:ext uri="{FF2B5EF4-FFF2-40B4-BE49-F238E27FC236}">
                <a16:creationId xmlns:a16="http://schemas.microsoft.com/office/drawing/2014/main" id="{DAE9A813-4BF1-4586-93A3-E7E41F80F58F}"/>
              </a:ext>
            </a:extLst>
          </p:cNvPr>
          <p:cNvSpPr>
            <a:spLocks noGrp="1"/>
          </p:cNvSpPr>
          <p:nvPr>
            <p:ph type="body" sz="quarter" idx="12"/>
          </p:nvPr>
        </p:nvSpPr>
        <p:spPr>
          <a:xfrm>
            <a:off x="204982" y="3522727"/>
            <a:ext cx="11663362" cy="639784"/>
          </a:xfrm>
        </p:spPr>
        <p:txBody>
          <a:bodyPr anchor="ctr">
            <a:normAutofit/>
          </a:bodyPr>
          <a:lstStyle>
            <a:lvl1pPr marL="0" indent="0" algn="ctr">
              <a:buNone/>
              <a:defRPr sz="2000">
                <a:solidFill>
                  <a:schemeClr val="accent1"/>
                </a:solidFill>
              </a:defRPr>
            </a:lvl1pPr>
          </a:lstStyle>
          <a:p>
            <a:pPr lvl="0"/>
            <a:r>
              <a:rPr lang="fr-FR"/>
              <a:t>Modifier les styles du texte du masque</a:t>
            </a:r>
          </a:p>
        </p:txBody>
      </p:sp>
      <p:sp>
        <p:nvSpPr>
          <p:cNvPr id="6" name="Titre 1">
            <a:extLst>
              <a:ext uri="{FF2B5EF4-FFF2-40B4-BE49-F238E27FC236}">
                <a16:creationId xmlns:a16="http://schemas.microsoft.com/office/drawing/2014/main" id="{0ADE9CB8-92EF-492B-B750-64D06C1880F4}"/>
              </a:ext>
            </a:extLst>
          </p:cNvPr>
          <p:cNvSpPr>
            <a:spLocks noGrp="1"/>
          </p:cNvSpPr>
          <p:nvPr>
            <p:ph type="ctrTitle"/>
          </p:nvPr>
        </p:nvSpPr>
        <p:spPr>
          <a:xfrm>
            <a:off x="205031" y="2725191"/>
            <a:ext cx="11663265" cy="784772"/>
          </a:xfrm>
        </p:spPr>
        <p:txBody>
          <a:bodyPr anchor="b"/>
          <a:lstStyle>
            <a:lvl1pPr algn="ctr">
              <a:defRPr sz="4000" b="0">
                <a:solidFill>
                  <a:schemeClr val="tx1">
                    <a:lumMod val="65000"/>
                    <a:lumOff val="35000"/>
                  </a:schemeClr>
                </a:solidFill>
              </a:defRPr>
            </a:lvl1pPr>
          </a:lstStyle>
          <a:p>
            <a:r>
              <a:rPr lang="fr-FR"/>
              <a:t>Modifiez le style du titre</a:t>
            </a:r>
            <a:endParaRPr lang="fr-FR" dirty="0"/>
          </a:p>
        </p:txBody>
      </p:sp>
      <p:sp>
        <p:nvSpPr>
          <p:cNvPr id="3" name="Espace réservé de la date 2"/>
          <p:cNvSpPr>
            <a:spLocks noGrp="1"/>
          </p:cNvSpPr>
          <p:nvPr>
            <p:ph type="dt" sz="half" idx="13"/>
          </p:nvPr>
        </p:nvSpPr>
        <p:spPr/>
        <p:txBody>
          <a:bodyPr/>
          <a:lstStyle/>
          <a:p>
            <a:pPr fontAlgn="base">
              <a:spcBef>
                <a:spcPct val="0"/>
              </a:spcBef>
              <a:spcAft>
                <a:spcPct val="0"/>
              </a:spcAft>
              <a:defRPr/>
            </a:pPr>
            <a:endParaRPr lang="fr-FR" dirty="0">
              <a:cs typeface="Arial" charset="0"/>
            </a:endParaRPr>
          </a:p>
        </p:txBody>
      </p:sp>
      <p:sp>
        <p:nvSpPr>
          <p:cNvPr id="5" name="Espace réservé du pied de page 4"/>
          <p:cNvSpPr>
            <a:spLocks noGrp="1"/>
          </p:cNvSpPr>
          <p:nvPr>
            <p:ph type="ftr" sz="quarter" idx="14"/>
          </p:nvPr>
        </p:nvSpPr>
        <p:spPr/>
        <p:txBody>
          <a:bodyPr/>
          <a:lstStyle/>
          <a:p>
            <a:endParaRPr lang="fr-FR" dirty="0"/>
          </a:p>
        </p:txBody>
      </p:sp>
      <p:sp>
        <p:nvSpPr>
          <p:cNvPr id="7" name="Espace réservé du numéro de diapositive 6"/>
          <p:cNvSpPr>
            <a:spLocks noGrp="1"/>
          </p:cNvSpPr>
          <p:nvPr>
            <p:ph type="sldNum" sz="quarter" idx="15"/>
          </p:nvPr>
        </p:nvSpPr>
        <p:spPr/>
        <p:txBody>
          <a:bodyPr/>
          <a:lstStyle/>
          <a:p>
            <a:fld id="{A2F6ED7D-066B-49EC-B012-E2F31E7454C7}" type="slidenum">
              <a:rPr lang="fr-FR" smtClean="0"/>
              <a:pPr/>
              <a:t>‹№›</a:t>
            </a:fld>
            <a:endParaRPr lang="fr-FR" dirty="0"/>
          </a:p>
        </p:txBody>
      </p:sp>
    </p:spTree>
    <p:extLst>
      <p:ext uri="{BB962C8B-B14F-4D97-AF65-F5344CB8AC3E}">
        <p14:creationId xmlns:p14="http://schemas.microsoft.com/office/powerpoint/2010/main" val="245694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re seul">
    <p:spTree>
      <p:nvGrpSpPr>
        <p:cNvPr id="1" name=""/>
        <p:cNvGrpSpPr/>
        <p:nvPr/>
      </p:nvGrpSpPr>
      <p:grpSpPr>
        <a:xfrm>
          <a:off x="0" y="0"/>
          <a:ext cx="0" cy="0"/>
          <a:chOff x="0" y="0"/>
          <a:chExt cx="0" cy="0"/>
        </a:xfrm>
      </p:grpSpPr>
      <p:sp>
        <p:nvSpPr>
          <p:cNvPr id="6" name="Titre 1"/>
          <p:cNvSpPr>
            <a:spLocks noGrp="1"/>
          </p:cNvSpPr>
          <p:nvPr>
            <p:ph type="title"/>
          </p:nvPr>
        </p:nvSpPr>
        <p:spPr>
          <a:xfrm>
            <a:off x="423672" y="157863"/>
            <a:ext cx="10515600" cy="427355"/>
          </a:xfrm>
          <a:prstGeom prst="rect">
            <a:avLst/>
          </a:prstGeom>
        </p:spPr>
        <p:txBody>
          <a:bodyPr/>
          <a:lstStyle>
            <a:lvl1pPr algn="ctr">
              <a:defRPr sz="1875" b="1">
                <a:solidFill>
                  <a:schemeClr val="bg2">
                    <a:lumMod val="10000"/>
                  </a:schemeClr>
                </a:solidFill>
              </a:defRPr>
            </a:lvl1pPr>
          </a:lstStyle>
          <a:p>
            <a:r>
              <a:rPr lang="uk-UA"/>
              <a:t>Зразок заголовка</a:t>
            </a:r>
            <a:endParaRPr lang="fr-FR" dirty="0"/>
          </a:p>
        </p:txBody>
      </p:sp>
    </p:spTree>
    <p:extLst>
      <p:ext uri="{BB962C8B-B14F-4D97-AF65-F5344CB8AC3E}">
        <p14:creationId xmlns:p14="http://schemas.microsoft.com/office/powerpoint/2010/main" val="149560004"/>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065559-90DB-4C98-93F9-1E852FCB1713}"/>
              </a:ext>
            </a:extLst>
          </p:cNvPr>
          <p:cNvSpPr/>
          <p:nvPr/>
        </p:nvSpPr>
        <p:spPr>
          <a:xfrm>
            <a:off x="0" y="6606072"/>
            <a:ext cx="12192000" cy="251927"/>
          </a:xfrm>
          <a:prstGeom prst="rect">
            <a:avLst/>
          </a:prstGeom>
          <a:solidFill>
            <a:srgbClr val="E9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err="1">
                <a:solidFill>
                  <a:srgbClr val="FF0000"/>
                </a:solidFill>
              </a:rPr>
              <a:t>Confidential</a:t>
            </a:r>
            <a:r>
              <a:rPr lang="fr-FR" sz="1200" b="1" dirty="0">
                <a:solidFill>
                  <a:srgbClr val="FF0000"/>
                </a:solidFill>
              </a:rPr>
              <a:t> </a:t>
            </a:r>
            <a:r>
              <a:rPr lang="en-US" sz="1200" kern="1200" dirty="0">
                <a:solidFill>
                  <a:schemeClr val="tx1">
                    <a:lumMod val="75000"/>
                    <a:lumOff val="25000"/>
                  </a:schemeClr>
                </a:solidFill>
                <a:latin typeface="+mn-lt"/>
                <a:ea typeface="+mn-ea"/>
                <a:cs typeface="+mn-cs"/>
              </a:rPr>
              <a:t>- © KUHN SA and/or its affiliates - </a:t>
            </a:r>
            <a:endParaRPr lang="fr-FR" sz="1200" kern="1200" dirty="0">
              <a:solidFill>
                <a:schemeClr val="tx1">
                  <a:lumMod val="50000"/>
                  <a:lumOff val="50000"/>
                </a:schemeClr>
              </a:solidFill>
              <a:latin typeface="+mn-lt"/>
              <a:ea typeface="+mn-ea"/>
              <a:cs typeface="+mn-cs"/>
            </a:endParaRPr>
          </a:p>
        </p:txBody>
      </p:sp>
      <p:sp>
        <p:nvSpPr>
          <p:cNvPr id="3" name="Espace réservé du texte 2">
            <a:extLst>
              <a:ext uri="{FF2B5EF4-FFF2-40B4-BE49-F238E27FC236}">
                <a16:creationId xmlns:a16="http://schemas.microsoft.com/office/drawing/2014/main" id="{42BC485A-0AD4-47D0-8FBF-BF8F9AF82A8C}"/>
              </a:ext>
            </a:extLst>
          </p:cNvPr>
          <p:cNvSpPr>
            <a:spLocks noGrp="1"/>
          </p:cNvSpPr>
          <p:nvPr>
            <p:ph type="body" idx="1"/>
          </p:nvPr>
        </p:nvSpPr>
        <p:spPr>
          <a:xfrm>
            <a:off x="1" y="998376"/>
            <a:ext cx="12192000" cy="5607697"/>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7" name="Image 6">
            <a:extLst>
              <a:ext uri="{FF2B5EF4-FFF2-40B4-BE49-F238E27FC236}">
                <a16:creationId xmlns:a16="http://schemas.microsoft.com/office/drawing/2014/main" id="{FA23D74D-79FD-41DF-8408-F0BD48CD255C}"/>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0" y="0"/>
            <a:ext cx="12192000" cy="926592"/>
          </a:xfrm>
          <a:prstGeom prst="rect">
            <a:avLst/>
          </a:prstGeom>
        </p:spPr>
      </p:pic>
      <p:sp>
        <p:nvSpPr>
          <p:cNvPr id="2" name="Espace réservé du titre 1">
            <a:extLst>
              <a:ext uri="{FF2B5EF4-FFF2-40B4-BE49-F238E27FC236}">
                <a16:creationId xmlns:a16="http://schemas.microsoft.com/office/drawing/2014/main" id="{09A7ECD4-DC7C-423C-B51D-5EF9F945202B}"/>
              </a:ext>
            </a:extLst>
          </p:cNvPr>
          <p:cNvSpPr>
            <a:spLocks noGrp="1"/>
          </p:cNvSpPr>
          <p:nvPr>
            <p:ph type="title"/>
          </p:nvPr>
        </p:nvSpPr>
        <p:spPr>
          <a:xfrm>
            <a:off x="130629" y="60961"/>
            <a:ext cx="10235681" cy="452224"/>
          </a:xfrm>
          <a:prstGeom prst="rect">
            <a:avLst/>
          </a:prstGeom>
        </p:spPr>
        <p:txBody>
          <a:bodyPr vert="horz" lIns="91440" tIns="45720" rIns="91440" bIns="45720" rtlCol="0" anchor="t">
            <a:noAutofit/>
          </a:bodyPr>
          <a:lstStyle/>
          <a:p>
            <a:endParaRPr lang="fr-FR" dirty="0"/>
          </a:p>
        </p:txBody>
      </p:sp>
      <p:sp>
        <p:nvSpPr>
          <p:cNvPr id="6" name="Espace réservé du numéro de diapositive 5">
            <a:extLst>
              <a:ext uri="{FF2B5EF4-FFF2-40B4-BE49-F238E27FC236}">
                <a16:creationId xmlns:a16="http://schemas.microsoft.com/office/drawing/2014/main" id="{FAC35F02-5BA1-4624-88BA-7ECC173EBC8D}"/>
              </a:ext>
            </a:extLst>
          </p:cNvPr>
          <p:cNvSpPr>
            <a:spLocks noGrp="1"/>
          </p:cNvSpPr>
          <p:nvPr>
            <p:ph type="sldNum" sz="quarter" idx="4"/>
          </p:nvPr>
        </p:nvSpPr>
        <p:spPr>
          <a:xfrm>
            <a:off x="11652001" y="6606073"/>
            <a:ext cx="540000" cy="251927"/>
          </a:xfrm>
          <a:prstGeom prst="rect">
            <a:avLst/>
          </a:prstGeom>
        </p:spPr>
        <p:txBody>
          <a:bodyPr vert="horz" lIns="0" tIns="45720" rIns="72000" bIns="45720" rtlCol="0" anchor="ctr"/>
          <a:lstStyle>
            <a:lvl1pPr algn="r">
              <a:defRPr sz="1200">
                <a:solidFill>
                  <a:schemeClr val="accent1"/>
                </a:solidFill>
              </a:defRPr>
            </a:lvl1pPr>
          </a:lstStyle>
          <a:p>
            <a:fld id="{A2F6ED7D-066B-49EC-B012-E2F31E7454C7}" type="slidenum">
              <a:rPr lang="fr-FR" smtClean="0"/>
              <a:pPr/>
              <a:t>‹№›</a:t>
            </a:fld>
            <a:endParaRPr lang="fr-FR" dirty="0"/>
          </a:p>
        </p:txBody>
      </p:sp>
      <p:sp>
        <p:nvSpPr>
          <p:cNvPr id="10" name="Espace réservé de la date 2"/>
          <p:cNvSpPr>
            <a:spLocks noGrp="1"/>
          </p:cNvSpPr>
          <p:nvPr>
            <p:ph type="dt" sz="half" idx="2"/>
          </p:nvPr>
        </p:nvSpPr>
        <p:spPr>
          <a:xfrm>
            <a:off x="10558753" y="6606071"/>
            <a:ext cx="1093248" cy="251928"/>
          </a:xfrm>
          <a:prstGeom prst="rect">
            <a:avLst/>
          </a:prstGeom>
        </p:spPr>
        <p:txBody>
          <a:bodyPr numCol="1" anchor="ctr"/>
          <a:lstStyle>
            <a:lvl1pPr algn="ctr">
              <a:defRPr sz="1000">
                <a:solidFill>
                  <a:schemeClr val="tx1">
                    <a:lumMod val="75000"/>
                    <a:lumOff val="25000"/>
                  </a:schemeClr>
                </a:solidFill>
              </a:defRPr>
            </a:lvl1pPr>
          </a:lstStyle>
          <a:p>
            <a:pPr fontAlgn="base">
              <a:spcBef>
                <a:spcPct val="0"/>
              </a:spcBef>
              <a:spcAft>
                <a:spcPct val="0"/>
              </a:spcAft>
              <a:defRPr/>
            </a:pPr>
            <a:endParaRPr lang="fr-FR" dirty="0">
              <a:cs typeface="Arial" charset="0"/>
            </a:endParaRPr>
          </a:p>
        </p:txBody>
      </p:sp>
      <p:sp>
        <p:nvSpPr>
          <p:cNvPr id="11" name="Espace réservé du pied de page 4">
            <a:extLst>
              <a:ext uri="{FF2B5EF4-FFF2-40B4-BE49-F238E27FC236}">
                <a16:creationId xmlns:a16="http://schemas.microsoft.com/office/drawing/2014/main" id="{C9A1F5EC-8051-4D19-BC61-5DD3A960E5F5}"/>
              </a:ext>
            </a:extLst>
          </p:cNvPr>
          <p:cNvSpPr>
            <a:spLocks noGrp="1"/>
          </p:cNvSpPr>
          <p:nvPr>
            <p:ph type="ftr" sz="quarter" idx="3"/>
          </p:nvPr>
        </p:nvSpPr>
        <p:spPr>
          <a:xfrm>
            <a:off x="3287110" y="6606071"/>
            <a:ext cx="7271642" cy="251929"/>
          </a:xfrm>
          <a:prstGeom prst="rect">
            <a:avLst/>
          </a:prstGeom>
        </p:spPr>
        <p:txBody>
          <a:bodyPr vert="horz" lIns="72000" tIns="45720" rIns="91440" bIns="45720" rtlCol="0" anchor="ctr"/>
          <a:lstStyle>
            <a:lvl1pPr algn="l">
              <a:defRPr sz="1000">
                <a:solidFill>
                  <a:schemeClr val="tx1">
                    <a:lumMod val="75000"/>
                    <a:lumOff val="25000"/>
                  </a:schemeClr>
                </a:solidFill>
              </a:defRPr>
            </a:lvl1pPr>
          </a:lstStyle>
          <a:p>
            <a:endParaRPr lang="fr-FR" dirty="0"/>
          </a:p>
        </p:txBody>
      </p:sp>
    </p:spTree>
    <p:extLst>
      <p:ext uri="{BB962C8B-B14F-4D97-AF65-F5344CB8AC3E}">
        <p14:creationId xmlns:p14="http://schemas.microsoft.com/office/powerpoint/2010/main" val="941547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defTabSz="914400" rtl="0" eaLnBrk="1" latinLnBrk="0" hangingPunct="1">
        <a:lnSpc>
          <a:spcPct val="90000"/>
        </a:lnSpc>
        <a:spcBef>
          <a:spcPct val="0"/>
        </a:spcBef>
        <a:buNone/>
        <a:defRPr sz="2400" b="1"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120000"/>
        <a:buFont typeface="Arial" panose="020B0604020202020204" pitchFamily="34" charset="0"/>
        <a:buChar char="•"/>
        <a:defRPr sz="2000" b="1"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110000"/>
        <a:buFont typeface="Arial" panose="020B0604020202020204" pitchFamily="34" charset="0"/>
        <a:buChar char="•"/>
        <a:defRPr sz="18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Clr>
          <a:schemeClr val="accent3"/>
        </a:buClr>
        <a:buSzPct val="110000"/>
        <a:buFont typeface="Arial" panose="020B0604020202020204" pitchFamily="34" charset="0"/>
        <a:buChar char="•"/>
        <a:defRPr sz="16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raiffeisen.ua/korporativnim-kliyentam/finansuvannya/partnerski-programi/kuhn"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hyperlink" Target="https://credit-agricole.ua/agro-biznesu/partnerski-prohramy/transport-v-kredyt/kuhn" TargetMode="Externa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ctrTitle"/>
          </p:nvPr>
        </p:nvSpPr>
        <p:spPr>
          <a:xfrm>
            <a:off x="258860" y="2843008"/>
            <a:ext cx="11663265" cy="784772"/>
          </a:xfrm>
        </p:spPr>
        <p:txBody>
          <a:bodyPr/>
          <a:lstStyle/>
          <a:p>
            <a:pPr rtl="0"/>
            <a:r>
              <a:rPr lang="ru-RU" dirty="0" err="1"/>
              <a:t>Програм</a:t>
            </a:r>
            <a:r>
              <a:rPr lang="uk-UA" dirty="0"/>
              <a:t>и</a:t>
            </a:r>
            <a:r>
              <a:rPr lang="ru-RU" dirty="0"/>
              <a:t> </a:t>
            </a:r>
            <a:r>
              <a:rPr lang="ru-RU" dirty="0" err="1"/>
              <a:t>фінансування</a:t>
            </a:r>
            <a:endParaRPr lang="uk" dirty="0"/>
          </a:p>
        </p:txBody>
      </p:sp>
      <p:sp>
        <p:nvSpPr>
          <p:cNvPr id="7" name="Espace réservé du numéro de diapositive 6"/>
          <p:cNvSpPr>
            <a:spLocks noGrp="1"/>
          </p:cNvSpPr>
          <p:nvPr>
            <p:ph type="sldNum" sz="quarter" idx="4294967295"/>
          </p:nvPr>
        </p:nvSpPr>
        <p:spPr>
          <a:xfrm>
            <a:off x="11652250" y="6605588"/>
            <a:ext cx="539750" cy="252412"/>
          </a:xfrm>
        </p:spPr>
        <p:txBody>
          <a:bodyPr/>
          <a:lstStyle/>
          <a:p>
            <a:pPr algn="r" rtl="0"/>
            <a:fld id="{A2F6ED7D-066B-49EC-B012-E2F31E7454C7}" type="slidenum">
              <a:rPr/>
              <a:pPr/>
              <a:t>1</a:t>
            </a:fld>
            <a:endParaRPr lang="uk" dirty="0"/>
          </a:p>
        </p:txBody>
      </p:sp>
      <p:pic>
        <p:nvPicPr>
          <p:cNvPr id="15" name="Рисунок 14">
            <a:extLst>
              <a:ext uri="{FF2B5EF4-FFF2-40B4-BE49-F238E27FC236}">
                <a16:creationId xmlns:a16="http://schemas.microsoft.com/office/drawing/2014/main" id="{F1BD77A1-1D0C-94D0-8D85-EE4156B7BA4D}"/>
              </a:ext>
            </a:extLst>
          </p:cNvPr>
          <p:cNvPicPr>
            <a:picLocks noChangeAspect="1"/>
          </p:cNvPicPr>
          <p:nvPr/>
        </p:nvPicPr>
        <p:blipFill>
          <a:blip r:embed="rId2"/>
          <a:stretch>
            <a:fillRect/>
          </a:stretch>
        </p:blipFill>
        <p:spPr>
          <a:xfrm>
            <a:off x="10783100" y="3690056"/>
            <a:ext cx="1139025" cy="573794"/>
          </a:xfrm>
          <a:prstGeom prst="rect">
            <a:avLst/>
          </a:prstGeom>
        </p:spPr>
      </p:pic>
      <p:pic>
        <p:nvPicPr>
          <p:cNvPr id="1026" name="Рисунок 1" descr="signature_779575049">
            <a:extLst>
              <a:ext uri="{FF2B5EF4-FFF2-40B4-BE49-F238E27FC236}">
                <a16:creationId xmlns:a16="http://schemas.microsoft.com/office/drawing/2014/main" id="{1BBD2D94-9EEE-3293-1E9C-91B6F0F382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59" y="3627779"/>
            <a:ext cx="18192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Рисунок 22" descr="Зображення, що містить текст, Шрифт, Графіка, логотип&#10;&#10;Вміст, створений ШІ, може бути неправильним.">
            <a:extLst>
              <a:ext uri="{FF2B5EF4-FFF2-40B4-BE49-F238E27FC236}">
                <a16:creationId xmlns:a16="http://schemas.microsoft.com/office/drawing/2014/main" id="{97E64BD9-51F4-E204-A22A-0C69B7048DA7}"/>
              </a:ext>
            </a:extLst>
          </p:cNvPr>
          <p:cNvPicPr>
            <a:picLocks noChangeAspect="1"/>
          </p:cNvPicPr>
          <p:nvPr/>
        </p:nvPicPr>
        <p:blipFill>
          <a:blip r:embed="rId4">
            <a:extLst>
              <a:ext uri="{28A0092B-C50C-407E-A947-70E740481C1C}">
                <a14:useLocalDpi xmlns:a14="http://schemas.microsoft.com/office/drawing/2010/main" val="0"/>
              </a:ext>
            </a:extLst>
          </a:blip>
          <a:srcRect t="21849" b="29195"/>
          <a:stretch/>
        </p:blipFill>
        <p:spPr>
          <a:xfrm>
            <a:off x="1927317" y="3716330"/>
            <a:ext cx="1569257" cy="434057"/>
          </a:xfrm>
          <a:prstGeom prst="rect">
            <a:avLst/>
          </a:prstGeom>
        </p:spPr>
      </p:pic>
      <p:pic>
        <p:nvPicPr>
          <p:cNvPr id="25" name="Рисунок 24" descr="Зображення, що містить Шрифт, Графіка, графічний дизайн, логотип&#10;&#10;Вміст, створений ШІ, може бути неправильним.">
            <a:extLst>
              <a:ext uri="{FF2B5EF4-FFF2-40B4-BE49-F238E27FC236}">
                <a16:creationId xmlns:a16="http://schemas.microsoft.com/office/drawing/2014/main" id="{2F72EA5C-5963-4DE1-618E-5F33D484E7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0032" y="3763495"/>
            <a:ext cx="1840357" cy="397955"/>
          </a:xfrm>
          <a:prstGeom prst="rect">
            <a:avLst/>
          </a:prstGeom>
        </p:spPr>
      </p:pic>
      <p:pic>
        <p:nvPicPr>
          <p:cNvPr id="27" name="Рисунок 26" descr="Зображення, що містить текст, Шрифт, Графіка, графічний дизайн&#10;&#10;Вміст, створений ШІ, може бути неправильним.">
            <a:extLst>
              <a:ext uri="{FF2B5EF4-FFF2-40B4-BE49-F238E27FC236}">
                <a16:creationId xmlns:a16="http://schemas.microsoft.com/office/drawing/2014/main" id="{1A619C4A-C284-4095-7DAD-8C21DEB410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3847" y="3803519"/>
            <a:ext cx="1660965" cy="346868"/>
          </a:xfrm>
          <a:prstGeom prst="rect">
            <a:avLst/>
          </a:prstGeom>
        </p:spPr>
      </p:pic>
      <p:pic>
        <p:nvPicPr>
          <p:cNvPr id="29" name="Рисунок 28" descr="Зображення, що містить текст, Шрифт, Графіка, графічний дизайн&#10;&#10;Вміст, створений ШІ, може бути неправильним.">
            <a:extLst>
              <a:ext uri="{FF2B5EF4-FFF2-40B4-BE49-F238E27FC236}">
                <a16:creationId xmlns:a16="http://schemas.microsoft.com/office/drawing/2014/main" id="{BF5A5FAA-A550-1DB2-694E-1E11083252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0053" y="3798265"/>
            <a:ext cx="1864284" cy="335303"/>
          </a:xfrm>
          <a:prstGeom prst="rect">
            <a:avLst/>
          </a:prstGeom>
        </p:spPr>
      </p:pic>
      <p:pic>
        <p:nvPicPr>
          <p:cNvPr id="31" name="Рисунок 30" descr="Зображення, що містить Шрифт, знімок екрана, Графіка, текст&#10;&#10;Вміст, створений ШІ, може бути неправильним.">
            <a:extLst>
              <a:ext uri="{FF2B5EF4-FFF2-40B4-BE49-F238E27FC236}">
                <a16:creationId xmlns:a16="http://schemas.microsoft.com/office/drawing/2014/main" id="{DD4EEFED-37A8-21BE-5A72-2B3E2B07693F}"/>
              </a:ext>
            </a:extLst>
          </p:cNvPr>
          <p:cNvPicPr>
            <a:picLocks noChangeAspect="1"/>
          </p:cNvPicPr>
          <p:nvPr/>
        </p:nvPicPr>
        <p:blipFill>
          <a:blip r:embed="rId8">
            <a:extLst>
              <a:ext uri="{28A0092B-C50C-407E-A947-70E740481C1C}">
                <a14:useLocalDpi xmlns:a14="http://schemas.microsoft.com/office/drawing/2010/main" val="0"/>
              </a:ext>
            </a:extLst>
          </a:blip>
          <a:srcRect l="6559" t="33983" r="6762" b="33642"/>
          <a:stretch/>
        </p:blipFill>
        <p:spPr>
          <a:xfrm>
            <a:off x="9119578" y="3798265"/>
            <a:ext cx="1478667" cy="414198"/>
          </a:xfrm>
          <a:prstGeom prst="rect">
            <a:avLst/>
          </a:prstGeom>
        </p:spPr>
      </p:pic>
    </p:spTree>
    <p:extLst>
      <p:ext uri="{BB962C8B-B14F-4D97-AF65-F5344CB8AC3E}">
        <p14:creationId xmlns:p14="http://schemas.microsoft.com/office/powerpoint/2010/main" val="3782937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UTExQUFhUUFRcYFhgYGBgcGhsVFBQXGhgYGBkYHCghGBolHBgUITEhJikrLy8vGB8zODMsNygtLisBCgoKDg0OGxAQGy8kICQsLywsLCwuNCwsLCwsLCwsLCwvLCwsLCwsLCwsLCwsLCwsLCwsLCwsLCwsLCwsLCwsLP/AABEIAGYBvAMBEQACEQEDEQH/xAAbAAEAAgMBAQAAAAAAAAAAAAAABgcDBAUCAf/EAEsQAAEDAgIEBwkOBQIHAAAAAAEAAgMEERIhBQYxQQcTUWFxgZEWIiMyU5KhsdIUFzM0QlJUYnJzk7LB0TVDY4KDorMVJCVEdJTh/8QAGgEBAAMBAQEAAAAAAAAAAAAAAAIDBAEFBv/EADMRAAIBAgQDBgQGAwEAAAAAAAABAgMRBBIxURMhMhRBUmFxkQUiM4FCobHB0fAVQ+Ej/9oADAMBAAIRAxEAPwC8UAQBAEAQBAEAQBAEAQBAEAQBAEAQBAEAQBAEAQBAEAQBAEAQBAEAQBAEAQBAEAQBAEAQBAEAQBAEAQBAEAQBAEAQBAEAQBAEBiqqlkbS+R7WNG1ziAO0ocbtqQ3S/ChRxZR453fUFm+c63ouoOaRTLEQWnM479dtJzAuho2xM24pL5Dlu/CCOcBQ4jK+NUlpE5NVp6uJ8JpGmjvujc11unA02XHKW5Fyqd8kjTqNIS3z0s53OwTeiwCjd7kG34z7T18t7DSxG+7+Ot13B7Eu9wm/GbtLp2vBPF6Qppbbnua2/QHtBKkpS3JqVTukmdRmu+koADPRtlZa+KO+beW7MQA6QF3iMlxqkdYnZ0RwnUU2UhfA7kkGXnNuO2ympplkcRB+RMaaoZI0PY5r2nY5pBB6wpl6dzKgCAIAgCAIAgCAIAgCAIAgCAIAgCAIAgCAIAgCAIAgCAIAgCAIAgCAIAgCAIAgCAIAgCAIAgCAIDn6waTFLTSzn+WwkDldbvR1my43ZEZSypsomrm41kdTpCaaV0uMxQtsO9YbFxJyjaSRsFyOhUN31MT5rNNnhmscjMqaOKmG4sGKTI5XleLk7sgFzMRdW3SrHNqHulIMrnSEbC9xdboxbOpQbKZSb1MvucgAkZHYdxttUbkXc2JqEtYyTa197EbnDa086ipptrYlKLSUu5muWLtyFzw5i7c6faad8RvE9zDvwuLb9NtvWpJkoya0Oi/WN0mVVDFUDeSMEmZztIwXv0gqVy3it9SuZaaX3PG6s0fNMwMewSwvtli2G4ye3IjMXHKpJ20Jrks0H9i9tD17aiCOZuyRjXdozHar07m6Lurm4unQgCAIAgCAIAgCAIAgCAIAgCAIAgCAIAgCAIAgCAIAgCAIAgCAIAgCAIAgCAIAgCAIAgCAIAgK44a9IFtPDTN8aeS5HK2O2XnOZ6VXUdkZ8S+Siu8rfWl490GNpBZTsZC2xuO8b3xHJdxdlyqnuM1Z/NZdxz42qLKGdTRlO1x8Jhaw5Yy7DY/Vv45+rY9SqqSaXLm9iylBSfPTfY69F7lYx8b53PDx8mF9mvGx7Sf22LLOVVyUow03a5o0U40YxcZTvfy0e5vaUoI4aBuGQSCWYOjcBbLDnl1FU0azniXytZWfuWV6MaWF1vd3RGCxegeXcxuYu3O3ML2qSOo13tUkSR1dVTikkpybCphkj5g8NLmE9BHqUu4vovnl35Fk8C2kS+jfC7xoJSAPqyd8P9XGDqV8HyNOHfy22LBUzQEAQBAa7K6IkASRknYA5tz0Zrl0czLc2F06EAQBAEAQBAEAQBAEAQBAEAQGKapYzx3tbfZicB60ucbS1MX/ABGHysfnt/dcujmaO59GkIvKx+e390uhmjubDXA5g3XSR9QBAEAQBAEAQBAEAQBAEAQBAEAQBAEAQBAVPr9KJdM00bjZsLGuceTNzyf9LexUVtjNPnVXkVqJjITI7xpHF7vtPJcfSVWzFJ3dzYjCiyDOrobRZqH4Q5jSBtcbZc3L0LPWrRpRvIso0ZVZZUTah1HiGckjn8zbNH6n0ry6nxR/gj7/AN/c9On8KjrOV/Qwaf0q2CRsDII3iJgwl5Peuf8AVtnlhPWpYanOqnVc2m33LuRHFV6dBqllukiK1MjnuLnG5PILAcwA2DmXpRSirI8idRzldms9qmRNeRqkiSNaQKaJIaPnMU0Ug+RIx3mvBspIsi7NMsXg3fxOlKyDc8OcP7X3v/rVlF8jbDlVki1VeaAgCA8TeKeg+pAyhtUB/wA5S/ex+sLFDqR49DriX4tp7Bq1ukYoReWRkY3YnAX6LnNcbS1IylGOrOd3XUV7e6Y+0+uyjxI7kOPT3OnR18UwxRSMeOVrge22xSTT0JxkpaM2F0kc86dpg7CaiDFe1uNZe97Wtfbfco5luQ4kNLo6CkTCA0KjTVPG4sfUQsc3a10jARlfME3GRC5mS7yDqQTs2jPPXRMYJHyRtYbWe5zQ032WcTbNLo65JK7Z4o9JwykiKaKQgXIY9riBykNKJp6CM4y0ZtrpIxzzNY0ue4Na0XLnEAAcpJyCHG0ldmtS6Xp5XYY54Xu24WyMcbDbkDdcUk9GRU4t2TRurpMq/hfHhqf7t/5mrPW1RgxmqI1orVSpqY+MijDmXIviaMxtyKrUG1dGeFCU1dI2zqDW+Sb57f3XeFIn2WpsaMlPWUDgSJYDfIi+EnpHeu6Fy0okLVKXkT/UnXf3Q4QVFhIfEeMg/mI3O9aup1L8mbKGIzPLLUmNZXRQgGWRkYJsC9zWgnkBccyrW0tTTKSjqzU7oaT6VT/ix+0uZo7keLDxL3HdDSfSqf8AFj9pM0dxxYeJe47oaT6VT/ix+0meO44sPEvc2qrSMUQBkljYHeKXva0HoJOa62lqScorVmr3Q0n0qn/Fj9pczR3I8WHiXuO6Gk+lU/4sftJmjuOLDxL3B1hpPpVP+LH7SZ47jiw8S9zarNIRQ242WOPFfDje1t7bbYjntHautpakpSjHVmr3Q0n0qn/Fj9pczR3I8WHiXuO6Gk+lU/4sftJnjuOLDxL3NylrY5ReORjxytcHeorqaehNST0Zkmlaxpc5wa0C5JIAA5STsXQ2lzZz+6Gk+lU/4sftKOeO5Diw8S9x3Q0n0qn/ABY/aTNHccWHiXuO6Gk+lU/4sftJmjuOLDxL3N2lqmStxxva9pv3zXBwuNuYyXU76E1JNXRmXToQFJ6zzg6VrXHPi6eRvQeIsOjNyzVepeplv/6SfkQmIKLMTNuMKDIM2WsB2i/So3IstLVGh4qnbe9398bknbsGezJfNYyop1Xbu5H02CpuFJX1fMh+nmk1MxPz/QAAPQvYwvKjH0PAx8m8RK5z3MWi5juYSBcXva+dttt9udd525E42vzPWmNGmEtN8THi7Hco5DyFcpVVUV13a+RorUXSavo+aZyJAr0Vo1JVNEywNWpsOnI7fzIQD107XH0tUqOr9Wb/AParbFxLSaAgCA8TeKeg+pAyh9UPjdL97H6wscOpHj0OuJaGvutBo4wyO3HSDK+eFu91vQP/AItFSeVcj0MRWyKy1K10Xoaqr5HOaC8/KkechzYjv5gs6jKTMMKc6ruSB3BjUWvxsV+TvvWrOCy7sctyO12jqrR8oLsUb9rXtPeutyO2HoPYq2pRZRKM6Uti0tR9ZfdsRx2Esdg8DYQdjgN1+TlWinPMj0KFXiR56lT1fxx3/kH/AHVn/Eec/qff9y/VsPYCAo/X/wDiFR9pv+0xZKnUzycR9SX97iZ67fwiH/B+VW1Og1V/or7FcaL0g+nlbLEbOaeojeDygqhNp3RihJxd0Xdq1p2OshEjMnDJ7L5tdydHIVrjJSVz1aVRVI3Rj10+I1P3TlyfSzlf6b9CteDL4+37uT1BUUuow4X6hci1HplX8L3wtP8Adv8AzNWetqjBjNUSPgv+Ij7x/rVlLpLsL9MlqsNJhq6ZkrCyRoc1wsQdi41c40mrMo3WLRxo6t8bSRgcHRu34T3zT0jZ1LJJZZHk1IcOdkS3hBruPoKObfIQ48zjGcQ6jcK2o7xTNOIlmpxZFdA6sz1jXOhwWYQDidbMi+WRVUYOWhnp0ZVOk6nvc1v9Hzz7KlwZFnZKnkHcHFbb+T559lODI52Sp5Hb4VmFsFK07QXA9IYFOtoi7F9MSI6B1WnrGOfDgsx2E4nWzsDyHcQqowctDNToyqK8Tp+9zW/0fPPsqXBkWdkqeR8fwcVpBHgdnzz7KcGRx4So13Hc4Xx3tL0y+qNTrdxdjNERPQWqlRVsMkPF4WuwnE6xvYHkPKq4wctDNToymro6Pvc1v9Hzz7K7wZFnZKnkcbSGjqigmGK8clrtcw5EX3EbRzFRacWVShKlLZllP0sarREkrrYjE9r7bMTcj+6vzZoXN2fPRb8irtDaKkqpRFFhxkEjEbCzRnnYrPGLk7I8+EHN2RIPe5rf6Pnn2VPgyL+yVPIe9zW/0fPPspwZDslTyLE1K0VJS0rYpcOMOeThNxZziRnYK+EXFWZsoQcIWZ3VMuCAojWsf9R0kOWN1ufwcf7FZanWvX9jI+ufoRaNRZjZu00TnGzWuceQAk+hRZGzeh2KLQk7iPAyWuL3aRlfM5rNUr04J/Mvcshhqk2vldvQthjLAAbhbsXy7dz6lKxo12hoZnYntueUEi/TZaaWLqUllWnmZK+Co1nmkuZqO1Xp/mu84q7/ACNXZfn/ACUf4rD+fuaVTqlAdhkb0EH8wKsj8Tn3xX2v/wBOP4RSejaOPrS0w08cGHG3dITaxG63QtGCmqlWU07X7ivHR4VCNNq/mQqReqjyEak29TRInGgs9N0tt0Lb/wDrSfuFKl1P1/Y3P6sfT+S6VqNQQBAeJvFPQfUgZQ+qHxul+9j9YWOHUjx6HXE6XCPOXV8t/kNY0dAaD63O7VKq/mLMS71GWlqlRthpIWNt4gcTyucLk9pWiCtFHoUYqMEjrqRYR3X+jbJQzXGcbeMaeQsN/SLjrUKivFlOIjemyA8F1QW1uEbHxvB/ts4H0HtVFJ/MY8K7VLEf0lJhqZHfNmcex5Kg9SmTtNvzJb758/kIu1yt4z2NHbJbD3z5/IRdrk4z2HbJbEQ03pE1M0k7gGmSxIF7CzQ3K/QqpO7uZpyzycixddf4TD/g/Kr6nQjdX+ivsRbUnQLK1tTG7JwZGY3fNdd3oNrFV045rmahSVTMvQ0dH1s+jao3BDmHDIw7HN/UEZgqKbgyMZSpTLN05pSOp0ZPLEbtdE7pBG1pG4haJNODaN1SanSbWxAuDL4+37uT1BU0uoyYX6hci1HplX8L3wtP92/8zVnraowYzVEj4L/iI+8f61ZS6S7C/TJarDSEBTvChIDXED5MTAenvj6nBZavUeZin/6fYz6xMI0TQ3+cT1ODyPQQuy6ESqfRiczVjWuSha9rI2PxuBOInKwtuUYTcSulWdNWSO3758/kIu1ynxnsW9slsSvUjWZ9cJS9jWcWWgYSc8QO2/QrKc8xooVnUvc43C/8HT/bf+UKNbRFeM0RFNWNbpKJj2MjY8PfiJcTtwgWy6FVCo4malXdNWSOz758/kIu1ynxnsW9slsS7UjWN9cyRz2NZgcGjDfO7b71ZTnmNNCq6ibZHuGDZTdMvqjUK3cU4zuONqdriyiidG6Jzy5+K4IG4C2fQowqZVYqo11TjZo7/vox/R5POap8ZbF3bFsQ7W7WQ10jXYAxrBZovc5nMk9mSqnPMzLWq8R3JvRaNdT6Gla8EOdG95B2jFmARuNrK1K1M1xg40GmV5q/pd1JMJmNa4gOFnXt3wtuVEZZXcxU6jhLMiVe+fP5CLtcreM9jR2yWx19VdepaqpbC6KNocHG4Lr96L71KFRydi2liJTllaJ4rjWEAQFLa2w4dL1DSL8bTvsOVz4CG+kBZa/Jp+Zm/wBr9CCwOuAeVcZhZPNUdPgRGmuyKX+TIWggu3NdffuXj47Dyz8Tm496PTweIWXh8lLuZkh11qonlk8Ubi02IAcxw7S4H0KL+G0ZxzU5P9Ti+JVISy1Ineo9dKZ/j44z9ZpI85twsc/h1aOnP0NkPiFCXfb1Np2tVGP+4Yfs3cexoKqWCrv8DLXi6C/GjXk1wptxkP8AjePWArF8Pr7fmV/5DDr8Rs0OlI52l0br2NiDkQecblTVozpO00a6NaFWOaDuamnKbjYXs3kEj7QzHpVmFnkqpkcXS4lGUSrJCvpj5RGtIL5cuXapomkWBqnHxmnD/Sit0FkTGesldw/O782eg+dZeSLhWovNeqr4oi0SSMYX5NxOAuRuF9pXG0iLklqzKJW/OHaF0lc4OtWssNNC8cYwylpDGAguxEWBIGxoO/mUJzSRTVrRhF8+ZWGodGZK6ADYx2M8wYLj04R1rPTV5I8/DxvUR1OFHRro6rjrHBM0Z7sbBhI7A09ZUqqs7lmKhad9yU6ga0RSQMgke1ssYwgONsbR4pbfabbRzKynNNWNGHrJxUXqTHGOUK01EE4RtZ4hC6mie1732D8JuGtBBIJGWI2tbpVNWatZGPE1llyo5XBPo0umfUEd6xpYDyudYm3QB6VGiudyvCQ+ZyInWtBq3g7DOQegyKp9RnfX9/3Li7kKL6NH2LVw47Hp8CnsO5Ci+jR9icOOw4FPYqXXOlZFWTxxtDWNLcLRsF42n1krNNWk7Hm1klNpE511/hMP+D8quqdCNlf6K+xzuCD4So+xH+Z6jR7yvB6y+xJ9dtVxWR4mWE7B3h+cPmO/Q7irKkMyNFejxFy1KppdIS07ZoMw2RrmSMduOy/M4FZk2ro85SlG8dzs8GXx9v3cnqCnS6i3C/ULkWo9Mq/he+Fp/u3/AJmrPW1RgxmqO9wZ1LG0QDntB4x+RIG/nU6T+UuwrSpkqdXxAXMkYHO5v7qy6L8y3I/p3XimgacD2zSbmsNxf6zhkB6VCVRIpniIRXJ3ZV9DSy6QqrbXyuLnu3NbvPMAMh1BZ0nKRgjGVWfqTbhTgbHS00bRZrHhrRzNjIHoCuqq0UasWrQSRzeDjRlNNHMahkbiHtDcZGzDuzUaSTXMhhoQknmJj3O6O8lT9o/dW5IGnhUtkb2jKWkp8XE8VHitiwuGdtm9dSitCcVCPSRLhePg6f7b/wAoVVbRGbGaI0eDnRdLNDKahkbnCWzcZF8OBpyz2XuuUoxa5kcNCEovMu8lvc7o7yVP2j91bkgaOFS2Rv6Np6WnBEPFMDjchrhmQLX2rqUVoTioR6SG8MGym6ZfVGqq3cZsZojR1D1Up6uB8kuPE2QtGF1hbC08nOVynBSXMhh6MZxuzLrlqI2CHjqbGQz4RpNzh+cMt28cnQk6VldHa2GUY3icjg8rIGVIbOxhL7CN7vkPvkM8s+XltyqNJq/Mrw0oqXzFna4fEqj7py0T6Wb6302VRqLSxS1bWThrmFjyQ7ZcDJZqaTlzPOw8YudpFmdzujvJU/aP3WjJA3cKlsjPQ6KoYXiSJsLHi9iCL57d6KMVoSjCnF3VjtRyBwu0gjlBv6lMtPSAICp+FEcRpKjqNzhYndeN4B9EgWbExvB/3TmZ5vLVi/7t+5XFRT8VI+LPwb3NF97WmzT1ix61BO6ujHUjlk0ZGFcZUdqm0g2SzanEQBZsjfHaOR1/hG+npWWVKUOdL27vtt+hoVWFTlV91r99zHUsDHlrXB7fkuG8bjzHmVkXdXsZqkMsrJ3Pgeliux8L0sLHqlrnxOxxuwu7QRyOG8KNSjCpHLJGihXnRlmgyQ0uuDTlKwtPK3Mdm0eleZU+GyXODue5R+K05cqit+hza/REU5L6WRribksuNu023t6CtlLFShaNZW8+4zVsDCpeeHkn5Ef0VTF9TFGQR4QYxvDWHE/Lma1y3ylli2efTi5TUfMn/BEwzVlZVHO5sDzveT6mhW4eNoI2QeapKRa60F5DOEnQc9U2LiGYywuxDE0bQLeMQqqsXLQy4mnKaWVFfdydaMvc0vVb9CqOHLYxcCp4TZodRK2QgcUIxyvc0egEn0LqpSZKOGqPusWVqjqsyhYc8cj7Yn2tkPktG4LRCCib6NFU15nT0xoqOqidFKLtOwjaDuc07iFKUU1Zk5wU1ZlYaX4OqmMnicMzd2Ya7rDiB6VnlSa0ME8LNdPM5nczpDxeJmtyXy/NZRyTIcKrpZnX0NwcVDyDOREzeAQ59uQW70dpUo0X3lkMJJ9XIs7Rejo6eJsUTcLG7OUneSd5PKtCSSsjfGKirIq2o1LrTUukEQwmYuvjZ4uO97YuRZ+HK9zA8PUz3t3lurSeiEBVmt+qNXPWTSxxYmPLcJxsF7RtByJvtBWedOTk2jz61CcptpEl1o0NNNo6OCNl5G8Vdt2jxG55k2U5xbjYvq05SpqK15Gnwcav1FK+YzswB7WBvfNNy0uv4pPKFylFxvcjhqUoN5kTpXGshWvmp3unw0AHHCwc24AeNm05Bw5eRVVKd+aMuIoZ/mjqcrUXVaqp6tssseFgY8XxMOZGWQN1GnCSldldCjOM7tFlK83EE4RtXqiqkhdAzEGMcHd80WJIt4xHIqasHLQyYmlKbWVEPOoVd5AefH7Sq4UtjN2apsfW6gVp/ktHS9n6FOFIdlqbHV0dwaTuPhpGRj6t3H9ApKi+8sjhJPqZYOgNAQ0bMMTcz4zjm5x5z+gyV8YqOhsp04wVkcbhF0NNVRRNgZiLZCSLtGWEj5RCjVi5LkVYmnKaSiQE6h13kB58ftKjhSMnZqmw7gq7yA8+P2k4UtjnZqmx8dqDXW+AHnx+0nClsHhamxNtfNAz1MNOyFmJ0d8QxNFu8A3nPMK6pFtKxrxFOU4pIhR1DrvIDz4/aVPClsZezVNh3BV3kB58ftJwpbHOzVNjy/UGusfADZ8+P2k4Utg8LUtoTjhG0FPVCAQMxYMeLvmi2IMt4xF9hV1WLlaxrxNOU7ZTb4PNETUsD2TNwuMhcBcHLC0fJJ5Cu04tLmSw8JQjaRKSL5FWGgqvWXUCYTONKwOidmBiaMBO1vfEZcizTpO/I8+rhpZvk0JRTU9ZJo+WCePwwjLGHEw4xbK5ByO43VqUnGzNCVR03GS5kC7g67yI8+P2lRwpGPs1TY+dwVd5AefH7ScKWxzs1TYdwVd5AefH7ScKWw7NU2LL1E0ZJTUjYpW4XhzyRcHJzyRmDZaKaajZm/DwcIWZIFMuCAgnDFovjaHjAO+geH/2O713VmD1KE1yKMRG8PQqbTrsbo5/Lxgk5/CR2a8dPinrCxUeScNn+XcUYjm1PdfmabHKxmZmdjlEiZmvXLEbGQPXLHLAvSwsY3PXbHbGF7l1IkjxHUOY4PabOabg/p0JKEZxcZaFtKcqclKOqJBJURmOWuYQ15idHh5J32biH9puskc3KhLfXeP95HpSyO+IjtptIsbgh0VxGj2uIs6dxkP2bBrOrC0H+4r14LkV4eNoepNlIuCAIAgCAIAgCAIAgCAIAgCAIAgCAIAgCAIAgCAIAgCAIAgCAIAgCAIAgCAIAgCAIAgCAIAgCAwV1I2aN8TxdsjS13Q4WPWhxq6sU3pDUyvomlrGMq6e5JbhBI5TgPfA87brHVw2Z5ldPdGdKpTWWyktiOOFK42cJaZ+9pBe0dR78DtVL48O5S/J/wAFeWhLeL9/+npuh3O+CkhlH1XtB62vIsebNR7RFdaa9UReFm+hqXozzJoydvjRSD+0+sbVJVqb0kiqVCotYsw8U8fId5p/ZSzR3IZJbMcU8/Id5p/ZM0dzmSWzMzNGTu8WKQ/2m3adii61NayRZGhUekWfX6JLc5pYYh9Z4LuprL3PNcKPaIvoTfov5LVhZrraj6s8MNMCAxktU/cLFjD1DvyOxSSrz2j+b/gko0I7yfsv5JLo3UivrsImaylpwbhmENPSGDMnndboV9LDKLzPm92WNTqLLa0di5qaBsbGsaLNY0NA5gLBazSuRlQBAEAQBAEAQBAEAQBAEAQBAEAQBAEAQBAEAQBAEAQBAEAQBAEAQBAEAQBAEAQBAEAQBAEAQBAEAQGhpPQtPUC00Mcn2mi/UdoXGkyMoRlqiJ13BXRPzjMsR3WdiA8+59Kg6aKXhodxzH8F8zD4GtcOS4cPyuVUsLCWqXsdVOpHpmzDJqFpLdWNd0uf+oKq7DS8KOvtHjPjNQtJHxqxrehz/wBGhOw0vCgu0eMzM4LZXnw1a48tg4/mcrY4WEdEvY5w6j6ps6uj+CuiZnJxkp53YQeplj6VaqaOLDQ7yWaN0PBTi0MMcY+q0A9Z2lTSSLoxUdEby6SCAIAgCAIAgCAIAgCAIAgCAIAgCAIAgCAIAgCAIAgCAIAgCAIAgCAIAgCAIAgCAIAgCAIAgCAIAgCAIAgCAIAgCAIAgCAIAgCAIAgCAIAgCAIAgCAIAgCAIAgCAIAgCAIAgCAIAgCAIAgCAIAgCAIAgCAIAgCAIAgCAIAgCA//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srgbClr val="000000"/>
              </a:solidFill>
            </a:endParaRPr>
          </a:p>
        </p:txBody>
      </p:sp>
      <p:sp>
        <p:nvSpPr>
          <p:cNvPr id="7" name="Заголовок 1"/>
          <p:cNvSpPr txBox="1">
            <a:spLocks/>
          </p:cNvSpPr>
          <p:nvPr/>
        </p:nvSpPr>
        <p:spPr>
          <a:xfrm>
            <a:off x="7680176" y="6165304"/>
            <a:ext cx="2719400" cy="496354"/>
          </a:xfrm>
          <a:prstGeom prst="rect">
            <a:avLst/>
          </a:prstGeom>
        </p:spPr>
        <p:txBody>
          <a:bodyPr lIns="64281" tIns="32140" rIns="64281" bIns="32140"/>
          <a:lstStyle>
            <a:lvl1pPr algn="l" rtl="0" eaLnBrk="1" fontAlgn="base" hangingPunct="1">
              <a:spcBef>
                <a:spcPct val="0"/>
              </a:spcBef>
              <a:spcAft>
                <a:spcPct val="0"/>
              </a:spcAft>
              <a:defRPr sz="3200">
                <a:solidFill>
                  <a:srgbClr val="59B23F"/>
                </a:solidFill>
                <a:latin typeface="DIN Next W1G Light" pitchFamily="34" charset="0"/>
                <a:ea typeface="+mj-ea"/>
                <a:cs typeface="+mj-cs"/>
                <a:sym typeface="Gill Sans" charset="0"/>
              </a:defRPr>
            </a:lvl1pPr>
            <a:lvl2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24"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849"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274"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697"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a:lstStyle>
          <a:p>
            <a:pPr algn="r"/>
            <a:endParaRPr lang="ru-RU" sz="1400" kern="0" dirty="0">
              <a:solidFill>
                <a:srgbClr val="000000"/>
              </a:solidFill>
              <a:latin typeface="Calibri" panose="020F050202020403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5933106" y="2943725"/>
            <a:ext cx="3932789" cy="2308324"/>
          </a:xfrm>
          <a:prstGeom prst="rect">
            <a:avLst/>
          </a:prstGeom>
          <a:noFill/>
        </p:spPr>
        <p:txBody>
          <a:bodyPr wrap="square" rtlCol="0">
            <a:spAutoFit/>
          </a:bodyPr>
          <a:lstStyle/>
          <a:p>
            <a:r>
              <a:rPr lang="ru-RU" sz="1600" b="1" u="sng" kern="0" dirty="0" err="1">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Умови</a:t>
            </a:r>
            <a:r>
              <a:rPr lang="en-US" sz="1600" b="1" u="sng"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 </a:t>
            </a:r>
            <a:r>
              <a:rPr lang="uk-UA" sz="1600" b="1" u="sng"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фінансування </a:t>
            </a:r>
            <a:r>
              <a:rPr lang="ru-RU" sz="1600" b="1" u="sng"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a:t>
            </a:r>
          </a:p>
          <a:p>
            <a:endParaRPr lang="ru-RU" sz="1600"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endParaRPr>
          </a:p>
          <a:p>
            <a:pPr marL="342900" indent="-342900">
              <a:buFontTx/>
              <a:buAutoNum type="arabicPeriod"/>
            </a:pPr>
            <a:r>
              <a:rPr lang="uk-UA" sz="1600"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Валюта фінансування - грн</a:t>
            </a:r>
          </a:p>
          <a:p>
            <a:pPr marL="342900" indent="-342900">
              <a:buAutoNum type="arabicPeriod"/>
            </a:pPr>
            <a:r>
              <a:rPr lang="uk-UA" sz="1600"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Аванс від 30%</a:t>
            </a:r>
            <a:endParaRPr lang="en-US" sz="1600"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endParaRPr>
          </a:p>
          <a:p>
            <a:pPr marL="342900" indent="-342900">
              <a:buAutoNum type="arabicPeriod"/>
            </a:pPr>
            <a:r>
              <a:rPr lang="ru-RU" sz="1600" kern="0" dirty="0" err="1">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Комісія</a:t>
            </a:r>
            <a:r>
              <a:rPr lang="ru-RU" sz="1600"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 за </a:t>
            </a:r>
            <a:r>
              <a:rPr lang="ru-RU" sz="1600" kern="0" dirty="0" err="1">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видачу</a:t>
            </a:r>
            <a:r>
              <a:rPr lang="ru-RU" sz="1600"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 кредиту 0%</a:t>
            </a:r>
          </a:p>
          <a:p>
            <a:pPr marL="342900" indent="-342900">
              <a:buAutoNum type="arabicPeriod"/>
            </a:pPr>
            <a:r>
              <a:rPr lang="ru-RU" sz="1600" kern="0" dirty="0" err="1">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Термін</a:t>
            </a:r>
            <a:r>
              <a:rPr lang="ru-RU" sz="1600"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 </a:t>
            </a:r>
            <a:r>
              <a:rPr lang="ru-RU" sz="1600" kern="0" dirty="0" err="1">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від</a:t>
            </a:r>
            <a:r>
              <a:rPr lang="ru-RU" sz="1600"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 1 до 5 </a:t>
            </a:r>
            <a:r>
              <a:rPr lang="ru-RU" sz="1600" kern="0" dirty="0" err="1">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років</a:t>
            </a:r>
            <a:endParaRPr lang="ru-RU" sz="1600"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endParaRPr>
          </a:p>
          <a:p>
            <a:pPr marL="342900" indent="-342900">
              <a:buAutoNum type="arabicPeriod"/>
            </a:pPr>
            <a:r>
              <a:rPr lang="ru-RU" sz="1600" kern="0" dirty="0" err="1">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Страхування</a:t>
            </a:r>
            <a:r>
              <a:rPr lang="ru-RU" sz="1600"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 </a:t>
            </a:r>
            <a:r>
              <a:rPr lang="ru-RU" sz="1600" kern="0" dirty="0" err="1">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техніки</a:t>
            </a:r>
            <a:r>
              <a:rPr lang="ru-RU" sz="1600"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 </a:t>
            </a:r>
            <a:r>
              <a:rPr lang="ru-RU" sz="1600" kern="0" dirty="0" err="1">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відповідно</a:t>
            </a:r>
            <a:r>
              <a:rPr lang="ru-RU" sz="1600"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 до </a:t>
            </a:r>
            <a:r>
              <a:rPr lang="ru-RU" sz="1600" kern="0" dirty="0" err="1">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тарифів</a:t>
            </a:r>
            <a:r>
              <a:rPr lang="ru-RU" sz="1600"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 </a:t>
            </a:r>
            <a:r>
              <a:rPr lang="ru-RU" sz="1600" kern="0" dirty="0" err="1">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страхових</a:t>
            </a:r>
            <a:r>
              <a:rPr lang="ru-RU" sz="1600"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 </a:t>
            </a:r>
            <a:r>
              <a:rPr lang="ru-RU" sz="1600" kern="0" dirty="0" err="1">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компаній</a:t>
            </a:r>
            <a:endParaRPr lang="en-US" sz="1600"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endParaRPr>
          </a:p>
          <a:p>
            <a:pPr marL="342900" indent="-342900">
              <a:buAutoNum type="arabicPeriod"/>
            </a:pPr>
            <a:endParaRPr lang="uk-UA" sz="1600"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endParaRPr>
          </a:p>
        </p:txBody>
      </p:sp>
      <p:sp>
        <p:nvSpPr>
          <p:cNvPr id="12" name="Заголовок 1"/>
          <p:cNvSpPr>
            <a:spLocks noGrp="1"/>
          </p:cNvSpPr>
          <p:nvPr>
            <p:ph type="title"/>
          </p:nvPr>
        </p:nvSpPr>
        <p:spPr>
          <a:xfrm>
            <a:off x="1841754" y="157863"/>
            <a:ext cx="7886700" cy="427355"/>
          </a:xfrm>
        </p:spPr>
        <p:txBody>
          <a:bodyPr/>
          <a:lstStyle/>
          <a:p>
            <a:r>
              <a:rPr lang="uk-UA" dirty="0"/>
              <a:t>Райффайзен банк</a:t>
            </a:r>
          </a:p>
        </p:txBody>
      </p:sp>
      <p:pic>
        <p:nvPicPr>
          <p:cNvPr id="6" name="Рисунок 5">
            <a:extLst>
              <a:ext uri="{FF2B5EF4-FFF2-40B4-BE49-F238E27FC236}">
                <a16:creationId xmlns:a16="http://schemas.microsoft.com/office/drawing/2014/main" id="{9768BB46-1E4A-44E0-80BA-F49661693C3B}"/>
              </a:ext>
            </a:extLst>
          </p:cNvPr>
          <p:cNvPicPr>
            <a:picLocks noChangeAspect="1"/>
          </p:cNvPicPr>
          <p:nvPr/>
        </p:nvPicPr>
        <p:blipFill>
          <a:blip r:embed="rId3"/>
          <a:stretch>
            <a:fillRect/>
          </a:stretch>
        </p:blipFill>
        <p:spPr>
          <a:xfrm>
            <a:off x="186055" y="4733708"/>
            <a:ext cx="5471261" cy="1808856"/>
          </a:xfrm>
          <a:prstGeom prst="rect">
            <a:avLst/>
          </a:prstGeom>
        </p:spPr>
      </p:pic>
      <p:pic>
        <p:nvPicPr>
          <p:cNvPr id="9" name="Рисунок 8">
            <a:extLst>
              <a:ext uri="{FF2B5EF4-FFF2-40B4-BE49-F238E27FC236}">
                <a16:creationId xmlns:a16="http://schemas.microsoft.com/office/drawing/2014/main" id="{806EFC59-8366-CD86-5F19-ABCD77336393}"/>
              </a:ext>
            </a:extLst>
          </p:cNvPr>
          <p:cNvPicPr>
            <a:picLocks noChangeAspect="1"/>
          </p:cNvPicPr>
          <p:nvPr/>
        </p:nvPicPr>
        <p:blipFill>
          <a:blip r:embed="rId4"/>
          <a:stretch>
            <a:fillRect/>
          </a:stretch>
        </p:blipFill>
        <p:spPr>
          <a:xfrm>
            <a:off x="186055" y="663060"/>
            <a:ext cx="5471262" cy="4099798"/>
          </a:xfrm>
          <a:prstGeom prst="rect">
            <a:avLst/>
          </a:prstGeom>
        </p:spPr>
      </p:pic>
      <p:pic>
        <p:nvPicPr>
          <p:cNvPr id="2050" name="Рисунок 1" descr="signature_779575049">
            <a:extLst>
              <a:ext uri="{FF2B5EF4-FFF2-40B4-BE49-F238E27FC236}">
                <a16:creationId xmlns:a16="http://schemas.microsoft.com/office/drawing/2014/main" id="{0EE79794-A4FF-81AD-94DE-25A4E0DFDA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01" y="-52135"/>
            <a:ext cx="1714572" cy="63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a:extLst>
              <a:ext uri="{FF2B5EF4-FFF2-40B4-BE49-F238E27FC236}">
                <a16:creationId xmlns:a16="http://schemas.microsoft.com/office/drawing/2014/main" id="{5E5974FC-5AF9-B610-F877-B283322F7ABA}"/>
              </a:ext>
            </a:extLst>
          </p:cNvPr>
          <p:cNvPicPr>
            <a:picLocks noChangeAspect="1"/>
          </p:cNvPicPr>
          <p:nvPr/>
        </p:nvPicPr>
        <p:blipFill>
          <a:blip r:embed="rId6"/>
          <a:stretch>
            <a:fillRect/>
          </a:stretch>
        </p:blipFill>
        <p:spPr>
          <a:xfrm>
            <a:off x="5785104" y="932876"/>
            <a:ext cx="6173732" cy="2010849"/>
          </a:xfrm>
          <a:prstGeom prst="rect">
            <a:avLst/>
          </a:prstGeom>
        </p:spPr>
      </p:pic>
      <p:sp>
        <p:nvSpPr>
          <p:cNvPr id="5" name="TextBox 4">
            <a:extLst>
              <a:ext uri="{FF2B5EF4-FFF2-40B4-BE49-F238E27FC236}">
                <a16:creationId xmlns:a16="http://schemas.microsoft.com/office/drawing/2014/main" id="{45F69F3E-8B1A-A6CC-12EB-4790A67D1FF0}"/>
              </a:ext>
            </a:extLst>
          </p:cNvPr>
          <p:cNvSpPr txBox="1"/>
          <p:nvPr/>
        </p:nvSpPr>
        <p:spPr>
          <a:xfrm>
            <a:off x="5858826" y="5340819"/>
            <a:ext cx="6100010" cy="923330"/>
          </a:xfrm>
          <a:prstGeom prst="rect">
            <a:avLst/>
          </a:prstGeom>
          <a:noFill/>
        </p:spPr>
        <p:txBody>
          <a:bodyPr wrap="square">
            <a:spAutoFit/>
          </a:bodyPr>
          <a:lstStyle/>
          <a:p>
            <a:r>
              <a:rPr lang="uk-UA" dirty="0"/>
              <a:t>Посилання на програму в інтернеті:</a:t>
            </a:r>
          </a:p>
          <a:p>
            <a:r>
              <a:rPr lang="en-US" dirty="0">
                <a:hlinkClick r:id="rId7"/>
              </a:rPr>
              <a:t>https://raiffeisen.ua/korporativnim-kliyentam/finansuvannya/partnerski-programi/kuhn</a:t>
            </a:r>
            <a:endParaRPr lang="uk-UA" dirty="0"/>
          </a:p>
        </p:txBody>
      </p:sp>
    </p:spTree>
    <p:extLst>
      <p:ext uri="{BB962C8B-B14F-4D97-AF65-F5344CB8AC3E}">
        <p14:creationId xmlns:p14="http://schemas.microsoft.com/office/powerpoint/2010/main" val="2996474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UTExQUFhUUFRcYFhgYGBgcGhsVFBQXGhgYGBkYHCghGBolHBgUITEhJikrLy8vGB8zODMsNygtLisBCgoKDg0OGxAQGy8kICQsLywsLCwuNCwsLCwsLCwsLCwvLCwsLCwsLCwsLCwsLCwsLCwsLCwsLCwsLCwsLCwsLP/AABEIAGYBvAMBEQACEQEDEQH/xAAbAAEAAgMBAQAAAAAAAAAAAAAABgcDBAUCAf/EAEsQAAEDAgIEBwkOBQIHAAAAAAEAAgMEERIhBQYxQQcTUWFxgZEWIiMyU5KhsdIUFzM0QlJUYnJzk7LB0TVDY4KDorMVJCVEdJTh/8QAGgEBAAMBAQEAAAAAAAAAAAAAAAIDBAEFBv/EADMRAAIBAgQDBgQGAwEAAAAAAAABAgMRBBIxURMhMhRBUmFxkQUiM4FCobHB0fAVQ+Ej/9oADAMBAAIRAxEAPwC8UAQBAEAQBAEAQBAEAQBAEAQBAEAQBAEAQBAEAQBAEAQBAEAQBAEAQBAEAQBAEAQBAEAQBAEAQBAEAQBAEAQBAEAQBAEAQBAEBiqqlkbS+R7WNG1ziAO0ocbtqQ3S/ChRxZR453fUFm+c63ouoOaRTLEQWnM479dtJzAuho2xM24pL5Dlu/CCOcBQ4jK+NUlpE5NVp6uJ8JpGmjvujc11unA02XHKW5Fyqd8kjTqNIS3z0s53OwTeiwCjd7kG34z7T18t7DSxG+7+Ot13B7Eu9wm/GbtLp2vBPF6Qppbbnua2/QHtBKkpS3JqVTukmdRmu+koADPRtlZa+KO+beW7MQA6QF3iMlxqkdYnZ0RwnUU2UhfA7kkGXnNuO2ympplkcRB+RMaaoZI0PY5r2nY5pBB6wpl6dzKgCAIAgCAIAgCAIAgCAIAgCAIAgCAIAgCAIAgCAIAgCAIAgCAIAgCAIAgCAIAgCAIAgCAIAgCAIDn6waTFLTSzn+WwkDldbvR1my43ZEZSypsomrm41kdTpCaaV0uMxQtsO9YbFxJyjaSRsFyOhUN31MT5rNNnhmscjMqaOKmG4sGKTI5XleLk7sgFzMRdW3SrHNqHulIMrnSEbC9xdboxbOpQbKZSb1MvucgAkZHYdxttUbkXc2JqEtYyTa197EbnDa086ipptrYlKLSUu5muWLtyFzw5i7c6faad8RvE9zDvwuLb9NtvWpJkoya0Oi/WN0mVVDFUDeSMEmZztIwXv0gqVy3it9SuZaaX3PG6s0fNMwMewSwvtli2G4ye3IjMXHKpJ20Jrks0H9i9tD17aiCOZuyRjXdozHar07m6Lurm4unQgCAIAgCAIAgCAIAgCAIAgCAIAgCAIAgCAIAgCAIAgCAIAgCAIAgCAIAgCAIAgCAIAgCAIAgK44a9IFtPDTN8aeS5HK2O2XnOZ6VXUdkZ8S+Siu8rfWl490GNpBZTsZC2xuO8b3xHJdxdlyqnuM1Z/NZdxz42qLKGdTRlO1x8Jhaw5Yy7DY/Vv45+rY9SqqSaXLm9iylBSfPTfY69F7lYx8b53PDx8mF9mvGx7Sf22LLOVVyUow03a5o0U40YxcZTvfy0e5vaUoI4aBuGQSCWYOjcBbLDnl1FU0azniXytZWfuWV6MaWF1vd3RGCxegeXcxuYu3O3ML2qSOo13tUkSR1dVTikkpybCphkj5g8NLmE9BHqUu4vovnl35Fk8C2kS+jfC7xoJSAPqyd8P9XGDqV8HyNOHfy22LBUzQEAQBAa7K6IkASRknYA5tz0Zrl0czLc2F06EAQBAEAQBAEAQBAEAQBAEAQGKapYzx3tbfZicB60ucbS1MX/ABGHysfnt/dcujmaO59GkIvKx+e390uhmjubDXA5g3XSR9QBAEAQBAEAQBAEAQBAEAQBAEAQBAEAQBAVPr9KJdM00bjZsLGuceTNzyf9LexUVtjNPnVXkVqJjITI7xpHF7vtPJcfSVWzFJ3dzYjCiyDOrobRZqH4Q5jSBtcbZc3L0LPWrRpRvIso0ZVZZUTah1HiGckjn8zbNH6n0ry6nxR/gj7/AN/c9On8KjrOV/Qwaf0q2CRsDII3iJgwl5Peuf8AVtnlhPWpYanOqnVc2m33LuRHFV6dBqllukiK1MjnuLnG5PILAcwA2DmXpRSirI8idRzldms9qmRNeRqkiSNaQKaJIaPnMU0Ug+RIx3mvBspIsi7NMsXg3fxOlKyDc8OcP7X3v/rVlF8jbDlVki1VeaAgCA8TeKeg+pAyhtUB/wA5S/ex+sLFDqR49DriX4tp7Bq1ukYoReWRkY3YnAX6LnNcbS1IylGOrOd3XUV7e6Y+0+uyjxI7kOPT3OnR18UwxRSMeOVrge22xSTT0JxkpaM2F0kc86dpg7CaiDFe1uNZe97Wtfbfco5luQ4kNLo6CkTCA0KjTVPG4sfUQsc3a10jARlfME3GRC5mS7yDqQTs2jPPXRMYJHyRtYbWe5zQ032WcTbNLo65JK7Z4o9JwykiKaKQgXIY9riBykNKJp6CM4y0ZtrpIxzzNY0ue4Na0XLnEAAcpJyCHG0ldmtS6Xp5XYY54Xu24WyMcbDbkDdcUk9GRU4t2TRurpMq/hfHhqf7t/5mrPW1RgxmqI1orVSpqY+MijDmXIviaMxtyKrUG1dGeFCU1dI2zqDW+Sb57f3XeFIn2WpsaMlPWUDgSJYDfIi+EnpHeu6Fy0okLVKXkT/UnXf3Q4QVFhIfEeMg/mI3O9aup1L8mbKGIzPLLUmNZXRQgGWRkYJsC9zWgnkBccyrW0tTTKSjqzU7oaT6VT/ix+0uZo7keLDxL3HdDSfSqf8AFj9pM0dxxYeJe47oaT6VT/ix+0meO44sPEvc2qrSMUQBkljYHeKXva0HoJOa62lqScorVmr3Q0n0qn/Fj9pczR3I8WHiXuO6Gk+lU/4sftJmjuOLDxL3B1hpPpVP+LH7SZ47jiw8S9zarNIRQ242WOPFfDje1t7bbYjntHautpakpSjHVmr3Q0n0qn/Fj9pczR3I8WHiXuO6Gk+lU/4sftJnjuOLDxL3NylrY5ReORjxytcHeorqaehNST0Zkmlaxpc5wa0C5JIAA5STsXQ2lzZz+6Gk+lU/4sftKOeO5Diw8S9x3Q0n0qn/ABY/aTNHccWHiXuO6Gk+lU/4sftJmjuOLDxL3N2lqmStxxva9pv3zXBwuNuYyXU76E1JNXRmXToQFJ6zzg6VrXHPi6eRvQeIsOjNyzVepeplv/6SfkQmIKLMTNuMKDIM2WsB2i/So3IstLVGh4qnbe9398bknbsGezJfNYyop1Xbu5H02CpuFJX1fMh+nmk1MxPz/QAAPQvYwvKjH0PAx8m8RK5z3MWi5juYSBcXva+dttt9udd525E42vzPWmNGmEtN8THi7Hco5DyFcpVVUV13a+RorUXSavo+aZyJAr0Vo1JVNEywNWpsOnI7fzIQD107XH0tUqOr9Wb/AParbFxLSaAgCA8TeKeg+pAyh9UPjdL97H6wscOpHj0OuJaGvutBo4wyO3HSDK+eFu91vQP/AItFSeVcj0MRWyKy1K10Xoaqr5HOaC8/KkechzYjv5gs6jKTMMKc6ruSB3BjUWvxsV+TvvWrOCy7sctyO12jqrR8oLsUb9rXtPeutyO2HoPYq2pRZRKM6Uti0tR9ZfdsRx2Esdg8DYQdjgN1+TlWinPMj0KFXiR56lT1fxx3/kH/AHVn/Eec/qff9y/VsPYCAo/X/wDiFR9pv+0xZKnUzycR9SX97iZ67fwiH/B+VW1Og1V/or7FcaL0g+nlbLEbOaeojeDygqhNp3RihJxd0Xdq1p2OshEjMnDJ7L5tdydHIVrjJSVz1aVRVI3Rj10+I1P3TlyfSzlf6b9CteDL4+37uT1BUUuow4X6hci1HplX8L3wtP8Adv8AzNWetqjBjNUSPgv+Ij7x/rVlLpLsL9MlqsNJhq6ZkrCyRoc1wsQdi41c40mrMo3WLRxo6t8bSRgcHRu34T3zT0jZ1LJJZZHk1IcOdkS3hBruPoKObfIQ48zjGcQ6jcK2o7xTNOIlmpxZFdA6sz1jXOhwWYQDidbMi+WRVUYOWhnp0ZVOk6nvc1v9Hzz7KlwZFnZKnkHcHFbb+T559lODI52Sp5Hb4VmFsFK07QXA9IYFOtoi7F9MSI6B1WnrGOfDgsx2E4nWzsDyHcQqowctDNToyqK8Tp+9zW/0fPPsqXBkWdkqeR8fwcVpBHgdnzz7KcGRx4So13Hc4Xx3tL0y+qNTrdxdjNERPQWqlRVsMkPF4WuwnE6xvYHkPKq4wctDNToymro6Pvc1v9Hzz7K7wZFnZKnkcbSGjqigmGK8clrtcw5EX3EbRzFRacWVShKlLZllP0sarREkrrYjE9r7bMTcj+6vzZoXN2fPRb8irtDaKkqpRFFhxkEjEbCzRnnYrPGLk7I8+EHN2RIPe5rf6Pnn2VPgyL+yVPIe9zW/0fPPspwZDslTyLE1K0VJS0rYpcOMOeThNxZziRnYK+EXFWZsoQcIWZ3VMuCAojWsf9R0kOWN1ufwcf7FZanWvX9jI+ufoRaNRZjZu00TnGzWuceQAk+hRZGzeh2KLQk7iPAyWuL3aRlfM5rNUr04J/Mvcshhqk2vldvQthjLAAbhbsXy7dz6lKxo12hoZnYntueUEi/TZaaWLqUllWnmZK+Co1nmkuZqO1Xp/mu84q7/ACNXZfn/ACUf4rD+fuaVTqlAdhkb0EH8wKsj8Tn3xX2v/wBOP4RSejaOPrS0w08cGHG3dITaxG63QtGCmqlWU07X7ivHR4VCNNq/mQqReqjyEak29TRInGgs9N0tt0Lb/wDrSfuFKl1P1/Y3P6sfT+S6VqNQQBAeJvFPQfUgZQ+qHxul+9j9YWOHUjx6HXE6XCPOXV8t/kNY0dAaD63O7VKq/mLMS71GWlqlRthpIWNt4gcTyucLk9pWiCtFHoUYqMEjrqRYR3X+jbJQzXGcbeMaeQsN/SLjrUKivFlOIjemyA8F1QW1uEbHxvB/ts4H0HtVFJ/MY8K7VLEf0lJhqZHfNmcex5Kg9SmTtNvzJb758/kIu1yt4z2NHbJbD3z5/IRdrk4z2HbJbEQ03pE1M0k7gGmSxIF7CzQ3K/QqpO7uZpyzycixddf4TD/g/Kr6nQjdX+ivsRbUnQLK1tTG7JwZGY3fNdd3oNrFV045rmahSVTMvQ0dH1s+jao3BDmHDIw7HN/UEZgqKbgyMZSpTLN05pSOp0ZPLEbtdE7pBG1pG4haJNODaN1SanSbWxAuDL4+37uT1BU0uoyYX6hci1HplX8L3wtP92/8zVnraowYzVEj4L/iI+8f61ZS6S7C/TJarDSEBTvChIDXED5MTAenvj6nBZavUeZin/6fYz6xMI0TQ3+cT1ODyPQQuy6ESqfRiczVjWuSha9rI2PxuBOInKwtuUYTcSulWdNWSO3758/kIu1ynxnsW9slsSvUjWZ9cJS9jWcWWgYSc8QO2/QrKc8xooVnUvc43C/8HT/bf+UKNbRFeM0RFNWNbpKJj2MjY8PfiJcTtwgWy6FVCo4malXdNWSOz758/kIu1ynxnsW9slsS7UjWN9cyRz2NZgcGjDfO7b71ZTnmNNCq6ibZHuGDZTdMvqjUK3cU4zuONqdriyiidG6Jzy5+K4IG4C2fQowqZVYqo11TjZo7/vox/R5POap8ZbF3bFsQ7W7WQ10jXYAxrBZovc5nMk9mSqnPMzLWq8R3JvRaNdT6Gla8EOdG95B2jFmARuNrK1K1M1xg40GmV5q/pd1JMJmNa4gOFnXt3wtuVEZZXcxU6jhLMiVe+fP5CLtcreM9jR2yWx19VdepaqpbC6KNocHG4Lr96L71KFRydi2liJTllaJ4rjWEAQFLa2w4dL1DSL8bTvsOVz4CG+kBZa/Jp+Zm/wBr9CCwOuAeVcZhZPNUdPgRGmuyKX+TIWggu3NdffuXj47Dyz8Tm496PTweIWXh8lLuZkh11qonlk8Ubi02IAcxw7S4H0KL+G0ZxzU5P9Ti+JVISy1Ineo9dKZ/j44z9ZpI85twsc/h1aOnP0NkPiFCXfb1Np2tVGP+4Yfs3cexoKqWCrv8DLXi6C/GjXk1wptxkP8AjePWArF8Pr7fmV/5DDr8Rs0OlI52l0br2NiDkQecblTVozpO00a6NaFWOaDuamnKbjYXs3kEj7QzHpVmFnkqpkcXS4lGUSrJCvpj5RGtIL5cuXapomkWBqnHxmnD/Sit0FkTGesldw/O782eg+dZeSLhWovNeqr4oi0SSMYX5NxOAuRuF9pXG0iLklqzKJW/OHaF0lc4OtWssNNC8cYwylpDGAguxEWBIGxoO/mUJzSRTVrRhF8+ZWGodGZK6ADYx2M8wYLj04R1rPTV5I8/DxvUR1OFHRro6rjrHBM0Z7sbBhI7A09ZUqqs7lmKhad9yU6ga0RSQMgke1ssYwgONsbR4pbfabbRzKynNNWNGHrJxUXqTHGOUK01EE4RtZ4hC6mie1732D8JuGtBBIJGWI2tbpVNWatZGPE1llyo5XBPo0umfUEd6xpYDyudYm3QB6VGiudyvCQ+ZyInWtBq3g7DOQegyKp9RnfX9/3Li7kKL6NH2LVw47Hp8CnsO5Ci+jR9icOOw4FPYqXXOlZFWTxxtDWNLcLRsF42n1krNNWk7Hm1klNpE511/hMP+D8quqdCNlf6K+xzuCD4So+xH+Z6jR7yvB6y+xJ9dtVxWR4mWE7B3h+cPmO/Q7irKkMyNFejxFy1KppdIS07ZoMw2RrmSMduOy/M4FZk2ro85SlG8dzs8GXx9v3cnqCnS6i3C/ULkWo9Mq/he+Fp/u3/AJmrPW1RgxmqO9wZ1LG0QDntB4x+RIG/nU6T+UuwrSpkqdXxAXMkYHO5v7qy6L8y3I/p3XimgacD2zSbmsNxf6zhkB6VCVRIpniIRXJ3ZV9DSy6QqrbXyuLnu3NbvPMAMh1BZ0nKRgjGVWfqTbhTgbHS00bRZrHhrRzNjIHoCuqq0UasWrQSRzeDjRlNNHMahkbiHtDcZGzDuzUaSTXMhhoQknmJj3O6O8lT9o/dW5IGnhUtkb2jKWkp8XE8VHitiwuGdtm9dSitCcVCPSRLhePg6f7b/wAoVVbRGbGaI0eDnRdLNDKahkbnCWzcZF8OBpyz2XuuUoxa5kcNCEovMu8lvc7o7yVP2j91bkgaOFS2Rv6Np6WnBEPFMDjchrhmQLX2rqUVoTioR6SG8MGym6ZfVGqq3cZsZojR1D1Up6uB8kuPE2QtGF1hbC08nOVynBSXMhh6MZxuzLrlqI2CHjqbGQz4RpNzh+cMt28cnQk6VldHa2GUY3icjg8rIGVIbOxhL7CN7vkPvkM8s+XltyqNJq/Mrw0oqXzFna4fEqj7py0T6Wb6302VRqLSxS1bWThrmFjyQ7ZcDJZqaTlzPOw8YudpFmdzujvJU/aP3WjJA3cKlsjPQ6KoYXiSJsLHi9iCL57d6KMVoSjCnF3VjtRyBwu0gjlBv6lMtPSAICp+FEcRpKjqNzhYndeN4B9EgWbExvB/3TmZ5vLVi/7t+5XFRT8VI+LPwb3NF97WmzT1ix61BO6ujHUjlk0ZGFcZUdqm0g2SzanEQBZsjfHaOR1/hG+npWWVKUOdL27vtt+hoVWFTlV91r99zHUsDHlrXB7fkuG8bjzHmVkXdXsZqkMsrJ3Pgeliux8L0sLHqlrnxOxxuwu7QRyOG8KNSjCpHLJGihXnRlmgyQ0uuDTlKwtPK3Mdm0eleZU+GyXODue5R+K05cqit+hza/REU5L6WRribksuNu023t6CtlLFShaNZW8+4zVsDCpeeHkn5Ef0VTF9TFGQR4QYxvDWHE/Lma1y3ylli2efTi5TUfMn/BEwzVlZVHO5sDzveT6mhW4eNoI2QeapKRa60F5DOEnQc9U2LiGYywuxDE0bQLeMQqqsXLQy4mnKaWVFfdydaMvc0vVb9CqOHLYxcCp4TZodRK2QgcUIxyvc0egEn0LqpSZKOGqPusWVqjqsyhYc8cj7Yn2tkPktG4LRCCib6NFU15nT0xoqOqidFKLtOwjaDuc07iFKUU1Zk5wU1ZlYaX4OqmMnicMzd2Ya7rDiB6VnlSa0ME8LNdPM5nczpDxeJmtyXy/NZRyTIcKrpZnX0NwcVDyDOREzeAQ59uQW70dpUo0X3lkMJJ9XIs7Rejo6eJsUTcLG7OUneSd5PKtCSSsjfGKirIq2o1LrTUukEQwmYuvjZ4uO97YuRZ+HK9zA8PUz3t3lurSeiEBVmt+qNXPWTSxxYmPLcJxsF7RtByJvtBWedOTk2jz61CcptpEl1o0NNNo6OCNl5G8Vdt2jxG55k2U5xbjYvq05SpqK15Gnwcav1FK+YzswB7WBvfNNy0uv4pPKFylFxvcjhqUoN5kTpXGshWvmp3unw0AHHCwc24AeNm05Bw5eRVVKd+aMuIoZ/mjqcrUXVaqp6tssseFgY8XxMOZGWQN1GnCSldldCjOM7tFlK83EE4RtXqiqkhdAzEGMcHd80WJIt4xHIqasHLQyYmlKbWVEPOoVd5AefH7Sq4UtjN2apsfW6gVp/ktHS9n6FOFIdlqbHV0dwaTuPhpGRj6t3H9ApKi+8sjhJPqZYOgNAQ0bMMTcz4zjm5x5z+gyV8YqOhsp04wVkcbhF0NNVRRNgZiLZCSLtGWEj5RCjVi5LkVYmnKaSiQE6h13kB58ftKjhSMnZqmw7gq7yA8+P2k4UtjnZqmx8dqDXW+AHnx+0nClsHhamxNtfNAz1MNOyFmJ0d8QxNFu8A3nPMK6pFtKxrxFOU4pIhR1DrvIDz4/aVPClsZezVNh3BV3kB58ftJwpbHOzVNjy/UGusfADZ8+P2k4Utg8LUtoTjhG0FPVCAQMxYMeLvmi2IMt4xF9hV1WLlaxrxNOU7ZTb4PNETUsD2TNwuMhcBcHLC0fJJ5Cu04tLmSw8JQjaRKSL5FWGgqvWXUCYTONKwOidmBiaMBO1vfEZcizTpO/I8+rhpZvk0JRTU9ZJo+WCePwwjLGHEw4xbK5ByO43VqUnGzNCVR03GS5kC7g67yI8+P2lRwpGPs1TY+dwVd5AefH7ScKWxzs1TYdwVd5AefH7ScKWw7NU2LL1E0ZJTUjYpW4XhzyRcHJzyRmDZaKaajZm/DwcIWZIFMuCAgnDFovjaHjAO+geH/2O713VmD1KE1yKMRG8PQqbTrsbo5/Lxgk5/CR2a8dPinrCxUeScNn+XcUYjm1PdfmabHKxmZmdjlEiZmvXLEbGQPXLHLAvSwsY3PXbHbGF7l1IkjxHUOY4PabOabg/p0JKEZxcZaFtKcqclKOqJBJURmOWuYQ15idHh5J32biH9puskc3KhLfXeP95HpSyO+IjtptIsbgh0VxGj2uIs6dxkP2bBrOrC0H+4r14LkV4eNoepNlIuCAIAgCAIAgCAIAgCAIAgCAIAgCAIAgCAIAgCAIAgCAIAgCAIAgCAIAgCAIAgCAIAgCAIAgCAwV1I2aN8TxdsjS13Q4WPWhxq6sU3pDUyvomlrGMq6e5JbhBI5TgPfA87brHVw2Z5ldPdGdKpTWWyktiOOFK42cJaZ+9pBe0dR78DtVL48O5S/J/wAFeWhLeL9/+npuh3O+CkhlH1XtB62vIsebNR7RFdaa9UReFm+hqXozzJoydvjRSD+0+sbVJVqb0kiqVCotYsw8U8fId5p/ZSzR3IZJbMcU8/Id5p/ZM0dzmSWzMzNGTu8WKQ/2m3adii61NayRZGhUekWfX6JLc5pYYh9Z4LuprL3PNcKPaIvoTfov5LVhZrraj6s8MNMCAxktU/cLFjD1DvyOxSSrz2j+b/gko0I7yfsv5JLo3UivrsImaylpwbhmENPSGDMnndboV9LDKLzPm92WNTqLLa0di5qaBsbGsaLNY0NA5gLBazSuRlQBAEAQBAEAQBAEAQBAEAQBAEAQBAEAQBAEAQBAEAQBAEAQBAEAQBAEAQBAEAQBAEAQBAEAQBAEAQGhpPQtPUC00Mcn2mi/UdoXGkyMoRlqiJ13BXRPzjMsR3WdiA8+59Kg6aKXhodxzH8F8zD4GtcOS4cPyuVUsLCWqXsdVOpHpmzDJqFpLdWNd0uf+oKq7DS8KOvtHjPjNQtJHxqxrehz/wBGhOw0vCgu0eMzM4LZXnw1a48tg4/mcrY4WEdEvY5w6j6ps6uj+CuiZnJxkp53YQeplj6VaqaOLDQ7yWaN0PBTi0MMcY+q0A9Z2lTSSLoxUdEby6SCAIAgCAIAgCAIAgCAIAgCAIAgCAIAgCAIAgCAIAgCAIAgCAIAgCAIAgCAIAgCAIAgCAIAgCAIAgCAIAgCAIAgCAIAgCAIAgCAIAgCAIAgCAIAgCAIAgCAIAgCAIAgCAIAgCAIAgCAIAgCAIAgCAIAgCAIAgCAIAgCAIAgCA//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srgbClr val="000000"/>
              </a:solidFill>
            </a:endParaRPr>
          </a:p>
        </p:txBody>
      </p:sp>
      <p:sp>
        <p:nvSpPr>
          <p:cNvPr id="7" name="Заголовок 1"/>
          <p:cNvSpPr txBox="1">
            <a:spLocks/>
          </p:cNvSpPr>
          <p:nvPr/>
        </p:nvSpPr>
        <p:spPr>
          <a:xfrm>
            <a:off x="7680176" y="6165304"/>
            <a:ext cx="2719400" cy="496354"/>
          </a:xfrm>
          <a:prstGeom prst="rect">
            <a:avLst/>
          </a:prstGeom>
        </p:spPr>
        <p:txBody>
          <a:bodyPr lIns="64281" tIns="32140" rIns="64281" bIns="32140"/>
          <a:lstStyle>
            <a:lvl1pPr algn="l" rtl="0" eaLnBrk="1" fontAlgn="base" hangingPunct="1">
              <a:spcBef>
                <a:spcPct val="0"/>
              </a:spcBef>
              <a:spcAft>
                <a:spcPct val="0"/>
              </a:spcAft>
              <a:defRPr sz="3200">
                <a:solidFill>
                  <a:srgbClr val="59B23F"/>
                </a:solidFill>
                <a:latin typeface="DIN Next W1G Light" pitchFamily="34" charset="0"/>
                <a:ea typeface="+mj-ea"/>
                <a:cs typeface="+mj-cs"/>
                <a:sym typeface="Gill Sans" charset="0"/>
              </a:defRPr>
            </a:lvl1pPr>
            <a:lvl2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24"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849"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274"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697"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a:lstStyle>
          <a:p>
            <a:pPr algn="r"/>
            <a:endParaRPr lang="ru-RU" sz="1400" kern="0" dirty="0">
              <a:solidFill>
                <a:srgbClr val="000000"/>
              </a:solidFill>
              <a:latin typeface="Calibri" panose="020F050202020403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6921489" y="3329892"/>
            <a:ext cx="4949807" cy="3139321"/>
          </a:xfrm>
          <a:prstGeom prst="rect">
            <a:avLst/>
          </a:prstGeom>
          <a:noFill/>
        </p:spPr>
        <p:txBody>
          <a:bodyPr wrap="square" rtlCol="0">
            <a:spAutoFit/>
          </a:bodyPr>
          <a:lstStyle/>
          <a:p>
            <a:r>
              <a:rPr lang="ru-RU" b="1" u="sng" kern="0" dirty="0" err="1">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Переваги</a:t>
            </a:r>
            <a:r>
              <a:rPr lang="ru-RU" b="1" u="sng"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a:t>
            </a:r>
          </a:p>
          <a:p>
            <a:endParaRPr lang="ru-RU"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endParaRPr>
          </a:p>
          <a:p>
            <a:pPr marL="342900" indent="-342900">
              <a:buFontTx/>
              <a:buAutoNum type="arabicPeriod"/>
            </a:pPr>
            <a:r>
              <a:rPr lang="uk-UA"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Валюта фінансування - грн</a:t>
            </a:r>
          </a:p>
          <a:p>
            <a:pPr marL="342900" indent="-342900">
              <a:buFontTx/>
              <a:buAutoNum type="arabicPeriod"/>
            </a:pPr>
            <a:endParaRPr lang="uk-UA"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endParaRPr>
          </a:p>
          <a:p>
            <a:pPr marL="342900" indent="-342900">
              <a:buAutoNum type="arabicPeriod"/>
            </a:pPr>
            <a:r>
              <a:rPr lang="uk-UA"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Разова комісія – </a:t>
            </a:r>
          </a:p>
          <a:p>
            <a:pPr marL="285750" indent="-285750">
              <a:buFont typeface="Arial" panose="020B0604020202020204" pitchFamily="34" charset="0"/>
              <a:buChar char="•"/>
            </a:pPr>
            <a:r>
              <a:rPr lang="uk-UA"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0% (кредит)</a:t>
            </a:r>
          </a:p>
          <a:p>
            <a:pPr marL="285750" indent="-285750">
              <a:buFont typeface="Arial" panose="020B0604020202020204" pitchFamily="34" charset="0"/>
              <a:buChar char="•"/>
            </a:pPr>
            <a:r>
              <a:rPr lang="uk-UA"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1,5% (лізинг)</a:t>
            </a:r>
          </a:p>
          <a:p>
            <a:endParaRPr lang="ru-RU"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endParaRPr>
          </a:p>
          <a:p>
            <a:pPr marL="342900" indent="-342900">
              <a:buFont typeface="+mj-lt"/>
              <a:buAutoNum type="arabicPeriod" startAt="3"/>
            </a:pPr>
            <a:r>
              <a:rPr lang="uk-UA"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Забезпечення – застава придбаного об'єкта</a:t>
            </a:r>
          </a:p>
          <a:p>
            <a:pPr marL="342900" indent="-342900">
              <a:buFont typeface="+mj-lt"/>
              <a:buAutoNum type="arabicPeriod" startAt="3"/>
            </a:pPr>
            <a:endParaRPr lang="ru-RU"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endParaRPr>
          </a:p>
          <a:p>
            <a:pPr marL="342900" indent="-342900">
              <a:buAutoNum type="arabicPeriod" startAt="3"/>
            </a:pPr>
            <a:r>
              <a:rPr lang="uk-UA"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Процентна ставка в гривні </a:t>
            </a:r>
          </a:p>
        </p:txBody>
      </p:sp>
      <p:pic>
        <p:nvPicPr>
          <p:cNvPr id="17" name="Рисунок 16">
            <a:extLst>
              <a:ext uri="{FF2B5EF4-FFF2-40B4-BE49-F238E27FC236}">
                <a16:creationId xmlns:a16="http://schemas.microsoft.com/office/drawing/2014/main" id="{D5887029-2E0B-5B39-9EEE-741C97DFB2B3}"/>
              </a:ext>
            </a:extLst>
          </p:cNvPr>
          <p:cNvPicPr>
            <a:picLocks noChangeAspect="1"/>
          </p:cNvPicPr>
          <p:nvPr/>
        </p:nvPicPr>
        <p:blipFill>
          <a:blip r:embed="rId3"/>
          <a:stretch>
            <a:fillRect/>
          </a:stretch>
        </p:blipFill>
        <p:spPr>
          <a:xfrm>
            <a:off x="6523787" y="574176"/>
            <a:ext cx="3875789" cy="2563271"/>
          </a:xfrm>
          <a:prstGeom prst="rect">
            <a:avLst/>
          </a:prstGeom>
        </p:spPr>
      </p:pic>
      <p:pic>
        <p:nvPicPr>
          <p:cNvPr id="6" name="Рисунок 5">
            <a:extLst>
              <a:ext uri="{FF2B5EF4-FFF2-40B4-BE49-F238E27FC236}">
                <a16:creationId xmlns:a16="http://schemas.microsoft.com/office/drawing/2014/main" id="{B1C69ED6-8105-14E7-E429-D4B7F3AD344A}"/>
              </a:ext>
            </a:extLst>
          </p:cNvPr>
          <p:cNvPicPr>
            <a:picLocks noChangeAspect="1"/>
          </p:cNvPicPr>
          <p:nvPr/>
        </p:nvPicPr>
        <p:blipFill>
          <a:blip r:embed="rId4"/>
          <a:stretch>
            <a:fillRect/>
          </a:stretch>
        </p:blipFill>
        <p:spPr>
          <a:xfrm>
            <a:off x="320704" y="701987"/>
            <a:ext cx="5760227" cy="4399401"/>
          </a:xfrm>
          <a:prstGeom prst="rect">
            <a:avLst/>
          </a:prstGeom>
        </p:spPr>
      </p:pic>
      <p:sp>
        <p:nvSpPr>
          <p:cNvPr id="5" name="TextBox 4">
            <a:extLst>
              <a:ext uri="{FF2B5EF4-FFF2-40B4-BE49-F238E27FC236}">
                <a16:creationId xmlns:a16="http://schemas.microsoft.com/office/drawing/2014/main" id="{8CEEE446-EAC7-3D0F-7FA8-DC48659AAC8E}"/>
              </a:ext>
            </a:extLst>
          </p:cNvPr>
          <p:cNvSpPr txBox="1"/>
          <p:nvPr/>
        </p:nvSpPr>
        <p:spPr>
          <a:xfrm>
            <a:off x="150812" y="5518973"/>
            <a:ext cx="6100010" cy="923330"/>
          </a:xfrm>
          <a:prstGeom prst="rect">
            <a:avLst/>
          </a:prstGeom>
          <a:noFill/>
        </p:spPr>
        <p:txBody>
          <a:bodyPr wrap="square">
            <a:spAutoFit/>
          </a:bodyPr>
          <a:lstStyle/>
          <a:p>
            <a:r>
              <a:rPr lang="ru-RU" dirty="0" err="1">
                <a:hlinkClick r:id="rId5">
                  <a:extLst>
                    <a:ext uri="{A12FA001-AC4F-418D-AE19-62706E023703}">
                      <ahyp:hlinkClr xmlns:ahyp="http://schemas.microsoft.com/office/drawing/2018/hyperlinkcolor" val="tx"/>
                    </a:ext>
                  </a:extLst>
                </a:hlinkClick>
              </a:rPr>
              <a:t>Посилання</a:t>
            </a:r>
            <a:r>
              <a:rPr lang="ru-RU" dirty="0">
                <a:hlinkClick r:id="rId5">
                  <a:extLst>
                    <a:ext uri="{A12FA001-AC4F-418D-AE19-62706E023703}">
                      <ahyp:hlinkClr xmlns:ahyp="http://schemas.microsoft.com/office/drawing/2018/hyperlinkcolor" val="tx"/>
                    </a:ext>
                  </a:extLst>
                </a:hlinkClick>
              </a:rPr>
              <a:t> на </a:t>
            </a:r>
            <a:r>
              <a:rPr lang="ru-RU" dirty="0" err="1">
                <a:hlinkClick r:id="rId5">
                  <a:extLst>
                    <a:ext uri="{A12FA001-AC4F-418D-AE19-62706E023703}">
                      <ahyp:hlinkClr xmlns:ahyp="http://schemas.microsoft.com/office/drawing/2018/hyperlinkcolor" val="tx"/>
                    </a:ext>
                  </a:extLst>
                </a:hlinkClick>
              </a:rPr>
              <a:t>програму</a:t>
            </a:r>
            <a:r>
              <a:rPr lang="ru-RU" dirty="0">
                <a:hlinkClick r:id="rId5">
                  <a:extLst>
                    <a:ext uri="{A12FA001-AC4F-418D-AE19-62706E023703}">
                      <ahyp:hlinkClr xmlns:ahyp="http://schemas.microsoft.com/office/drawing/2018/hyperlinkcolor" val="tx"/>
                    </a:ext>
                  </a:extLst>
                </a:hlinkClick>
              </a:rPr>
              <a:t> в </a:t>
            </a:r>
            <a:r>
              <a:rPr lang="ru-RU" dirty="0" err="1">
                <a:hlinkClick r:id="rId5">
                  <a:extLst>
                    <a:ext uri="{A12FA001-AC4F-418D-AE19-62706E023703}">
                      <ahyp:hlinkClr xmlns:ahyp="http://schemas.microsoft.com/office/drawing/2018/hyperlinkcolor" val="tx"/>
                    </a:ext>
                  </a:extLst>
                </a:hlinkClick>
              </a:rPr>
              <a:t>інтернеті</a:t>
            </a:r>
            <a:r>
              <a:rPr lang="ru-RU" dirty="0">
                <a:hlinkClick r:id="rId5">
                  <a:extLst>
                    <a:ext uri="{A12FA001-AC4F-418D-AE19-62706E023703}">
                      <ahyp:hlinkClr xmlns:ahyp="http://schemas.microsoft.com/office/drawing/2018/hyperlinkcolor" val="tx"/>
                    </a:ext>
                  </a:extLst>
                </a:hlinkClick>
              </a:rPr>
              <a:t>:</a:t>
            </a:r>
          </a:p>
          <a:p>
            <a:r>
              <a:rPr lang="uk-UA" dirty="0">
                <a:solidFill>
                  <a:srgbClr val="EE3026"/>
                </a:solidFill>
                <a:hlinkClick r:id="rId5">
                  <a:extLst>
                    <a:ext uri="{A12FA001-AC4F-418D-AE19-62706E023703}">
                      <ahyp:hlinkClr xmlns:ahyp="http://schemas.microsoft.com/office/drawing/2018/hyperlinkcolor" val="tx"/>
                    </a:ext>
                  </a:extLst>
                </a:hlinkClick>
              </a:rPr>
              <a:t>Партнерська програма для агробізнесу на купівлю техніки </a:t>
            </a:r>
            <a:r>
              <a:rPr lang="en-US" dirty="0">
                <a:solidFill>
                  <a:srgbClr val="EE3026"/>
                </a:solidFill>
                <a:hlinkClick r:id="rId5">
                  <a:extLst>
                    <a:ext uri="{A12FA001-AC4F-418D-AE19-62706E023703}">
                      <ahyp:hlinkClr xmlns:ahyp="http://schemas.microsoft.com/office/drawing/2018/hyperlinkcolor" val="tx"/>
                    </a:ext>
                  </a:extLst>
                </a:hlinkClick>
              </a:rPr>
              <a:t>KUHN | Credit Agricole Bank</a:t>
            </a:r>
            <a:endParaRPr lang="uk-UA" dirty="0"/>
          </a:p>
        </p:txBody>
      </p:sp>
      <p:pic>
        <p:nvPicPr>
          <p:cNvPr id="9" name="Рисунок 8" descr="Зображення, що містить текст, Шрифт, Графіка, логотип&#10;&#10;Вміст, створений ШІ, може бути неправильним.">
            <a:extLst>
              <a:ext uri="{FF2B5EF4-FFF2-40B4-BE49-F238E27FC236}">
                <a16:creationId xmlns:a16="http://schemas.microsoft.com/office/drawing/2014/main" id="{AB393CFD-B2BF-D37E-C85B-9DFEAF1D1F30}"/>
              </a:ext>
            </a:extLst>
          </p:cNvPr>
          <p:cNvPicPr>
            <a:picLocks noChangeAspect="1"/>
          </p:cNvPicPr>
          <p:nvPr/>
        </p:nvPicPr>
        <p:blipFill>
          <a:blip r:embed="rId6">
            <a:extLst>
              <a:ext uri="{28A0092B-C50C-407E-A947-70E740481C1C}">
                <a14:useLocalDpi xmlns:a14="http://schemas.microsoft.com/office/drawing/2010/main" val="0"/>
              </a:ext>
            </a:extLst>
          </a:blip>
          <a:srcRect t="21849" b="29195"/>
          <a:stretch/>
        </p:blipFill>
        <p:spPr>
          <a:xfrm>
            <a:off x="150812" y="59137"/>
            <a:ext cx="1569257" cy="434057"/>
          </a:xfrm>
          <a:prstGeom prst="rect">
            <a:avLst/>
          </a:prstGeom>
        </p:spPr>
      </p:pic>
    </p:spTree>
    <p:extLst>
      <p:ext uri="{BB962C8B-B14F-4D97-AF65-F5344CB8AC3E}">
        <p14:creationId xmlns:p14="http://schemas.microsoft.com/office/powerpoint/2010/main" val="3676648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UTExQUFhUUFRcYFhgYGBgcGhsVFBQXGhgYGBkYHCghGBolHBgUITEhJikrLy8vGB8zODMsNygtLisBCgoKDg0OGxAQGy8kICQsLywsLCwuNCwsLCwsLCwsLCwvLCwsLCwsLCwsLCwsLCwsLCwsLCwsLCwsLCwsLCwsLP/AABEIAGYBvAMBEQACEQEDEQH/xAAbAAEAAgMBAQAAAAAAAAAAAAAABgcDBAUCAf/EAEsQAAEDAgIEBwkOBQIHAAAAAAEAAgMEERIhBQYxQQcTUWFxgZEWIiMyU5KhsdIUFzM0QlJUYnJzk7LB0TVDY4KDorMVJCVEdJTh/8QAGgEBAAMBAQEAAAAAAAAAAAAAAAIDBAEFBv/EADMRAAIBAgQDBgQGAwEAAAAAAAABAgMRBBIxURMhMhRBUmFxkQUiM4FCobHB0fAVQ+Ej/9oADAMBAAIRAxEAPwC8UAQBAEAQBAEAQBAEAQBAEAQBAEAQBAEAQBAEAQBAEAQBAEAQBAEAQBAEAQBAEAQBAEAQBAEAQBAEAQBAEAQBAEAQBAEAQBAEBiqqlkbS+R7WNG1ziAO0ocbtqQ3S/ChRxZR453fUFm+c63ouoOaRTLEQWnM479dtJzAuho2xM24pL5Dlu/CCOcBQ4jK+NUlpE5NVp6uJ8JpGmjvujc11unA02XHKW5Fyqd8kjTqNIS3z0s53OwTeiwCjd7kG34z7T18t7DSxG+7+Ot13B7Eu9wm/GbtLp2vBPF6Qppbbnua2/QHtBKkpS3JqVTukmdRmu+koADPRtlZa+KO+beW7MQA6QF3iMlxqkdYnZ0RwnUU2UhfA7kkGXnNuO2ympplkcRB+RMaaoZI0PY5r2nY5pBB6wpl6dzKgCAIAgCAIAgCAIAgCAIAgCAIAgCAIAgCAIAgCAIAgCAIAgCAIAgCAIAgCAIAgCAIAgCAIAgCAIDn6waTFLTSzn+WwkDldbvR1my43ZEZSypsomrm41kdTpCaaV0uMxQtsO9YbFxJyjaSRsFyOhUN31MT5rNNnhmscjMqaOKmG4sGKTI5XleLk7sgFzMRdW3SrHNqHulIMrnSEbC9xdboxbOpQbKZSb1MvucgAkZHYdxttUbkXc2JqEtYyTa197EbnDa086ipptrYlKLSUu5muWLtyFzw5i7c6faad8RvE9zDvwuLb9NtvWpJkoya0Oi/WN0mVVDFUDeSMEmZztIwXv0gqVy3it9SuZaaX3PG6s0fNMwMewSwvtli2G4ye3IjMXHKpJ20Jrks0H9i9tD17aiCOZuyRjXdozHar07m6Lurm4unQgCAIAgCAIAgCAIAgCAIAgCAIAgCAIAgCAIAgCAIAgCAIAgCAIAgCAIAgCAIAgCAIAgCAIAgK44a9IFtPDTN8aeS5HK2O2XnOZ6VXUdkZ8S+Siu8rfWl490GNpBZTsZC2xuO8b3xHJdxdlyqnuM1Z/NZdxz42qLKGdTRlO1x8Jhaw5Yy7DY/Vv45+rY9SqqSaXLm9iylBSfPTfY69F7lYx8b53PDx8mF9mvGx7Sf22LLOVVyUow03a5o0U40YxcZTvfy0e5vaUoI4aBuGQSCWYOjcBbLDnl1FU0azniXytZWfuWV6MaWF1vd3RGCxegeXcxuYu3O3ML2qSOo13tUkSR1dVTikkpybCphkj5g8NLmE9BHqUu4vovnl35Fk8C2kS+jfC7xoJSAPqyd8P9XGDqV8HyNOHfy22LBUzQEAQBAa7K6IkASRknYA5tz0Zrl0czLc2F06EAQBAEAQBAEAQBAEAQBAEAQGKapYzx3tbfZicB60ucbS1MX/ABGHysfnt/dcujmaO59GkIvKx+e390uhmjubDXA5g3XSR9QBAEAQBAEAQBAEAQBAEAQBAEAQBAEAQBAVPr9KJdM00bjZsLGuceTNzyf9LexUVtjNPnVXkVqJjITI7xpHF7vtPJcfSVWzFJ3dzYjCiyDOrobRZqH4Q5jSBtcbZc3L0LPWrRpRvIso0ZVZZUTah1HiGckjn8zbNH6n0ry6nxR/gj7/AN/c9On8KjrOV/Qwaf0q2CRsDII3iJgwl5Peuf8AVtnlhPWpYanOqnVc2m33LuRHFV6dBqllukiK1MjnuLnG5PILAcwA2DmXpRSirI8idRzldms9qmRNeRqkiSNaQKaJIaPnMU0Ug+RIx3mvBspIsi7NMsXg3fxOlKyDc8OcP7X3v/rVlF8jbDlVki1VeaAgCA8TeKeg+pAyhtUB/wA5S/ex+sLFDqR49DriX4tp7Bq1ukYoReWRkY3YnAX6LnNcbS1IylGOrOd3XUV7e6Y+0+uyjxI7kOPT3OnR18UwxRSMeOVrge22xSTT0JxkpaM2F0kc86dpg7CaiDFe1uNZe97Wtfbfco5luQ4kNLo6CkTCA0KjTVPG4sfUQsc3a10jARlfME3GRC5mS7yDqQTs2jPPXRMYJHyRtYbWe5zQ032WcTbNLo65JK7Z4o9JwykiKaKQgXIY9riBykNKJp6CM4y0ZtrpIxzzNY0ue4Na0XLnEAAcpJyCHG0ldmtS6Xp5XYY54Xu24WyMcbDbkDdcUk9GRU4t2TRurpMq/hfHhqf7t/5mrPW1RgxmqI1orVSpqY+MijDmXIviaMxtyKrUG1dGeFCU1dI2zqDW+Sb57f3XeFIn2WpsaMlPWUDgSJYDfIi+EnpHeu6Fy0okLVKXkT/UnXf3Q4QVFhIfEeMg/mI3O9aup1L8mbKGIzPLLUmNZXRQgGWRkYJsC9zWgnkBccyrW0tTTKSjqzU7oaT6VT/ix+0uZo7keLDxL3HdDSfSqf8AFj9pM0dxxYeJe47oaT6VT/ix+0meO44sPEvc2qrSMUQBkljYHeKXva0HoJOa62lqScorVmr3Q0n0qn/Fj9pczR3I8WHiXuO6Gk+lU/4sftJmjuOLDxL3B1hpPpVP+LH7SZ47jiw8S9zarNIRQ242WOPFfDje1t7bbYjntHautpakpSjHVmr3Q0n0qn/Fj9pczR3I8WHiXuO6Gk+lU/4sftJnjuOLDxL3NylrY5ReORjxytcHeorqaehNST0Zkmlaxpc5wa0C5JIAA5STsXQ2lzZz+6Gk+lU/4sftKOeO5Diw8S9x3Q0n0qn/ABY/aTNHccWHiXuO6Gk+lU/4sftJmjuOLDxL3N2lqmStxxva9pv3zXBwuNuYyXU76E1JNXRmXToQFJ6zzg6VrXHPi6eRvQeIsOjNyzVepeplv/6SfkQmIKLMTNuMKDIM2WsB2i/So3IstLVGh4qnbe9398bknbsGezJfNYyop1Xbu5H02CpuFJX1fMh+nmk1MxPz/QAAPQvYwvKjH0PAx8m8RK5z3MWi5juYSBcXva+dttt9udd525E42vzPWmNGmEtN8THi7Hco5DyFcpVVUV13a+RorUXSavo+aZyJAr0Vo1JVNEywNWpsOnI7fzIQD107XH0tUqOr9Wb/AParbFxLSaAgCA8TeKeg+pAyh9UPjdL97H6wscOpHj0OuJaGvutBo4wyO3HSDK+eFu91vQP/AItFSeVcj0MRWyKy1K10Xoaqr5HOaC8/KkechzYjv5gs6jKTMMKc6ruSB3BjUWvxsV+TvvWrOCy7sctyO12jqrR8oLsUb9rXtPeutyO2HoPYq2pRZRKM6Uti0tR9ZfdsRx2Esdg8DYQdjgN1+TlWinPMj0KFXiR56lT1fxx3/kH/AHVn/Eec/qff9y/VsPYCAo/X/wDiFR9pv+0xZKnUzycR9SX97iZ67fwiH/B+VW1Og1V/or7FcaL0g+nlbLEbOaeojeDygqhNp3RihJxd0Xdq1p2OshEjMnDJ7L5tdydHIVrjJSVz1aVRVI3Rj10+I1P3TlyfSzlf6b9CteDL4+37uT1BUUuow4X6hci1HplX8L3wtP8Adv8AzNWetqjBjNUSPgv+Ij7x/rVlLpLsL9MlqsNJhq6ZkrCyRoc1wsQdi41c40mrMo3WLRxo6t8bSRgcHRu34T3zT0jZ1LJJZZHk1IcOdkS3hBruPoKObfIQ48zjGcQ6jcK2o7xTNOIlmpxZFdA6sz1jXOhwWYQDidbMi+WRVUYOWhnp0ZVOk6nvc1v9Hzz7KlwZFnZKnkHcHFbb+T559lODI52Sp5Hb4VmFsFK07QXA9IYFOtoi7F9MSI6B1WnrGOfDgsx2E4nWzsDyHcQqowctDNToyqK8Tp+9zW/0fPPsqXBkWdkqeR8fwcVpBHgdnzz7KcGRx4So13Hc4Xx3tL0y+qNTrdxdjNERPQWqlRVsMkPF4WuwnE6xvYHkPKq4wctDNToymro6Pvc1v9Hzz7K7wZFnZKnkcbSGjqigmGK8clrtcw5EX3EbRzFRacWVShKlLZllP0sarREkrrYjE9r7bMTcj+6vzZoXN2fPRb8irtDaKkqpRFFhxkEjEbCzRnnYrPGLk7I8+EHN2RIPe5rf6Pnn2VPgyL+yVPIe9zW/0fPPspwZDslTyLE1K0VJS0rYpcOMOeThNxZziRnYK+EXFWZsoQcIWZ3VMuCAojWsf9R0kOWN1ufwcf7FZanWvX9jI+ufoRaNRZjZu00TnGzWuceQAk+hRZGzeh2KLQk7iPAyWuL3aRlfM5rNUr04J/Mvcshhqk2vldvQthjLAAbhbsXy7dz6lKxo12hoZnYntueUEi/TZaaWLqUllWnmZK+Co1nmkuZqO1Xp/mu84q7/ACNXZfn/ACUf4rD+fuaVTqlAdhkb0EH8wKsj8Tn3xX2v/wBOP4RSejaOPrS0w08cGHG3dITaxG63QtGCmqlWU07X7ivHR4VCNNq/mQqReqjyEak29TRInGgs9N0tt0Lb/wDrSfuFKl1P1/Y3P6sfT+S6VqNQQBAeJvFPQfUgZQ+qHxul+9j9YWOHUjx6HXE6XCPOXV8t/kNY0dAaD63O7VKq/mLMS71GWlqlRthpIWNt4gcTyucLk9pWiCtFHoUYqMEjrqRYR3X+jbJQzXGcbeMaeQsN/SLjrUKivFlOIjemyA8F1QW1uEbHxvB/ts4H0HtVFJ/MY8K7VLEf0lJhqZHfNmcex5Kg9SmTtNvzJb758/kIu1yt4z2NHbJbD3z5/IRdrk4z2HbJbEQ03pE1M0k7gGmSxIF7CzQ3K/QqpO7uZpyzycixddf4TD/g/Kr6nQjdX+ivsRbUnQLK1tTG7JwZGY3fNdd3oNrFV045rmahSVTMvQ0dH1s+jao3BDmHDIw7HN/UEZgqKbgyMZSpTLN05pSOp0ZPLEbtdE7pBG1pG4haJNODaN1SanSbWxAuDL4+37uT1BU0uoyYX6hci1HplX8L3wtP92/8zVnraowYzVEj4L/iI+8f61ZS6S7C/TJarDSEBTvChIDXED5MTAenvj6nBZavUeZin/6fYz6xMI0TQ3+cT1ODyPQQuy6ESqfRiczVjWuSha9rI2PxuBOInKwtuUYTcSulWdNWSO3758/kIu1ynxnsW9slsSvUjWZ9cJS9jWcWWgYSc8QO2/QrKc8xooVnUvc43C/8HT/bf+UKNbRFeM0RFNWNbpKJj2MjY8PfiJcTtwgWy6FVCo4malXdNWSOz758/kIu1ynxnsW9slsS7UjWN9cyRz2NZgcGjDfO7b71ZTnmNNCq6ibZHuGDZTdMvqjUK3cU4zuONqdriyiidG6Jzy5+K4IG4C2fQowqZVYqo11TjZo7/vox/R5POap8ZbF3bFsQ7W7WQ10jXYAxrBZovc5nMk9mSqnPMzLWq8R3JvRaNdT6Gla8EOdG95B2jFmARuNrK1K1M1xg40GmV5q/pd1JMJmNa4gOFnXt3wtuVEZZXcxU6jhLMiVe+fP5CLtcreM9jR2yWx19VdepaqpbC6KNocHG4Lr96L71KFRydi2liJTllaJ4rjWEAQFLa2w4dL1DSL8bTvsOVz4CG+kBZa/Jp+Zm/wBr9CCwOuAeVcZhZPNUdPgRGmuyKX+TIWggu3NdffuXj47Dyz8Tm496PTweIWXh8lLuZkh11qonlk8Ubi02IAcxw7S4H0KL+G0ZxzU5P9Ti+JVISy1Ineo9dKZ/j44z9ZpI85twsc/h1aOnP0NkPiFCXfb1Np2tVGP+4Yfs3cexoKqWCrv8DLXi6C/GjXk1wptxkP8AjePWArF8Pr7fmV/5DDr8Rs0OlI52l0br2NiDkQecblTVozpO00a6NaFWOaDuamnKbjYXs3kEj7QzHpVmFnkqpkcXS4lGUSrJCvpj5RGtIL5cuXapomkWBqnHxmnD/Sit0FkTGesldw/O782eg+dZeSLhWovNeqr4oi0SSMYX5NxOAuRuF9pXG0iLklqzKJW/OHaF0lc4OtWssNNC8cYwylpDGAguxEWBIGxoO/mUJzSRTVrRhF8+ZWGodGZK6ADYx2M8wYLj04R1rPTV5I8/DxvUR1OFHRro6rjrHBM0Z7sbBhI7A09ZUqqs7lmKhad9yU6ga0RSQMgke1ssYwgONsbR4pbfabbRzKynNNWNGHrJxUXqTHGOUK01EE4RtZ4hC6mie1732D8JuGtBBIJGWI2tbpVNWatZGPE1llyo5XBPo0umfUEd6xpYDyudYm3QB6VGiudyvCQ+ZyInWtBq3g7DOQegyKp9RnfX9/3Li7kKL6NH2LVw47Hp8CnsO5Ci+jR9icOOw4FPYqXXOlZFWTxxtDWNLcLRsF42n1krNNWk7Hm1klNpE511/hMP+D8quqdCNlf6K+xzuCD4So+xH+Z6jR7yvB6y+xJ9dtVxWR4mWE7B3h+cPmO/Q7irKkMyNFejxFy1KppdIS07ZoMw2RrmSMduOy/M4FZk2ro85SlG8dzs8GXx9v3cnqCnS6i3C/ULkWo9Mq/he+Fp/u3/AJmrPW1RgxmqO9wZ1LG0QDntB4x+RIG/nU6T+UuwrSpkqdXxAXMkYHO5v7qy6L8y3I/p3XimgacD2zSbmsNxf6zhkB6VCVRIpniIRXJ3ZV9DSy6QqrbXyuLnu3NbvPMAMh1BZ0nKRgjGVWfqTbhTgbHS00bRZrHhrRzNjIHoCuqq0UasWrQSRzeDjRlNNHMahkbiHtDcZGzDuzUaSTXMhhoQknmJj3O6O8lT9o/dW5IGnhUtkb2jKWkp8XE8VHitiwuGdtm9dSitCcVCPSRLhePg6f7b/wAoVVbRGbGaI0eDnRdLNDKahkbnCWzcZF8OBpyz2XuuUoxa5kcNCEovMu8lvc7o7yVP2j91bkgaOFS2Rv6Np6WnBEPFMDjchrhmQLX2rqUVoTioR6SG8MGym6ZfVGqq3cZsZojR1D1Up6uB8kuPE2QtGF1hbC08nOVynBSXMhh6MZxuzLrlqI2CHjqbGQz4RpNzh+cMt28cnQk6VldHa2GUY3icjg8rIGVIbOxhL7CN7vkPvkM8s+XltyqNJq/Mrw0oqXzFna4fEqj7py0T6Wb6302VRqLSxS1bWThrmFjyQ7ZcDJZqaTlzPOw8YudpFmdzujvJU/aP3WjJA3cKlsjPQ6KoYXiSJsLHi9iCL57d6KMVoSjCnF3VjtRyBwu0gjlBv6lMtPSAICp+FEcRpKjqNzhYndeN4B9EgWbExvB/3TmZ5vLVi/7t+5XFRT8VI+LPwb3NF97WmzT1ix61BO6ujHUjlk0ZGFcZUdqm0g2SzanEQBZsjfHaOR1/hG+npWWVKUOdL27vtt+hoVWFTlV91r99zHUsDHlrXB7fkuG8bjzHmVkXdXsZqkMsrJ3Pgeliux8L0sLHqlrnxOxxuwu7QRyOG8KNSjCpHLJGihXnRlmgyQ0uuDTlKwtPK3Mdm0eleZU+GyXODue5R+K05cqit+hza/REU5L6WRribksuNu023t6CtlLFShaNZW8+4zVsDCpeeHkn5Ef0VTF9TFGQR4QYxvDWHE/Lma1y3ylli2efTi5TUfMn/BEwzVlZVHO5sDzveT6mhW4eNoI2QeapKRa60F5DOEnQc9U2LiGYywuxDE0bQLeMQqqsXLQy4mnKaWVFfdydaMvc0vVb9CqOHLYxcCp4TZodRK2QgcUIxyvc0egEn0LqpSZKOGqPusWVqjqsyhYc8cj7Yn2tkPktG4LRCCib6NFU15nT0xoqOqidFKLtOwjaDuc07iFKUU1Zk5wU1ZlYaX4OqmMnicMzd2Ya7rDiB6VnlSa0ME8LNdPM5nczpDxeJmtyXy/NZRyTIcKrpZnX0NwcVDyDOREzeAQ59uQW70dpUo0X3lkMJJ9XIs7Rejo6eJsUTcLG7OUneSd5PKtCSSsjfGKirIq2o1LrTUukEQwmYuvjZ4uO97YuRZ+HK9zA8PUz3t3lurSeiEBVmt+qNXPWTSxxYmPLcJxsF7RtByJvtBWedOTk2jz61CcptpEl1o0NNNo6OCNl5G8Vdt2jxG55k2U5xbjYvq05SpqK15Gnwcav1FK+YzswB7WBvfNNy0uv4pPKFylFxvcjhqUoN5kTpXGshWvmp3unw0AHHCwc24AeNm05Bw5eRVVKd+aMuIoZ/mjqcrUXVaqp6tssseFgY8XxMOZGWQN1GnCSldldCjOM7tFlK83EE4RtXqiqkhdAzEGMcHd80WJIt4xHIqasHLQyYmlKbWVEPOoVd5AefH7Sq4UtjN2apsfW6gVp/ktHS9n6FOFIdlqbHV0dwaTuPhpGRj6t3H9ApKi+8sjhJPqZYOgNAQ0bMMTcz4zjm5x5z+gyV8YqOhsp04wVkcbhF0NNVRRNgZiLZCSLtGWEj5RCjVi5LkVYmnKaSiQE6h13kB58ftKjhSMnZqmw7gq7yA8+P2k4UtjnZqmx8dqDXW+AHnx+0nClsHhamxNtfNAz1MNOyFmJ0d8QxNFu8A3nPMK6pFtKxrxFOU4pIhR1DrvIDz4/aVPClsZezVNh3BV3kB58ftJwpbHOzVNjy/UGusfADZ8+P2k4Utg8LUtoTjhG0FPVCAQMxYMeLvmi2IMt4xF9hV1WLlaxrxNOU7ZTb4PNETUsD2TNwuMhcBcHLC0fJJ5Cu04tLmSw8JQjaRKSL5FWGgqvWXUCYTONKwOidmBiaMBO1vfEZcizTpO/I8+rhpZvk0JRTU9ZJo+WCePwwjLGHEw4xbK5ByO43VqUnGzNCVR03GS5kC7g67yI8+P2lRwpGPs1TY+dwVd5AefH7ScKWxzs1TYdwVd5AefH7ScKWw7NU2LL1E0ZJTUjYpW4XhzyRcHJzyRmDZaKaajZm/DwcIWZIFMuCAgnDFovjaHjAO+geH/2O713VmD1KE1yKMRG8PQqbTrsbo5/Lxgk5/CR2a8dPinrCxUeScNn+XcUYjm1PdfmabHKxmZmdjlEiZmvXLEbGQPXLHLAvSwsY3PXbHbGF7l1IkjxHUOY4PabOabg/p0JKEZxcZaFtKcqclKOqJBJURmOWuYQ15idHh5J32biH9puskc3KhLfXeP95HpSyO+IjtptIsbgh0VxGj2uIs6dxkP2bBrOrC0H+4r14LkV4eNoepNlIuCAIAgCAIAgCAIAgCAIAgCAIAgCAIAgCAIAgCAIAgCAIAgCAIAgCAIAgCAIAgCAIAgCAIAgCAwV1I2aN8TxdsjS13Q4WPWhxq6sU3pDUyvomlrGMq6e5JbhBI5TgPfA87brHVw2Z5ldPdGdKpTWWyktiOOFK42cJaZ+9pBe0dR78DtVL48O5S/J/wAFeWhLeL9/+npuh3O+CkhlH1XtB62vIsebNR7RFdaa9UReFm+hqXozzJoydvjRSD+0+sbVJVqb0kiqVCotYsw8U8fId5p/ZSzR3IZJbMcU8/Id5p/ZM0dzmSWzMzNGTu8WKQ/2m3adii61NayRZGhUekWfX6JLc5pYYh9Z4LuprL3PNcKPaIvoTfov5LVhZrraj6s8MNMCAxktU/cLFjD1DvyOxSSrz2j+b/gko0I7yfsv5JLo3UivrsImaylpwbhmENPSGDMnndboV9LDKLzPm92WNTqLLa0di5qaBsbGsaLNY0NA5gLBazSuRlQBAEAQBAEAQBAEAQBAEAQBAEAQBAEAQBAEAQBAEAQBAEAQBAEAQBAEAQBAEAQBAEAQBAEAQBAEAQGhpPQtPUC00Mcn2mi/UdoXGkyMoRlqiJ13BXRPzjMsR3WdiA8+59Kg6aKXhodxzH8F8zD4GtcOS4cPyuVUsLCWqXsdVOpHpmzDJqFpLdWNd0uf+oKq7DS8KOvtHjPjNQtJHxqxrehz/wBGhOw0vCgu0eMzM4LZXnw1a48tg4/mcrY4WEdEvY5w6j6ps6uj+CuiZnJxkp53YQeplj6VaqaOLDQ7yWaN0PBTi0MMcY+q0A9Z2lTSSLoxUdEby6SCAIAgCAIAgCAIAgCAIAgCAIAgCAIAgCAIAgCAIAgCAIAgCAIAgCAIAgCAIAgCAIAgCAIAgCAIAgCAIAgCAIAgCAIAgCAIAgCAIAgCAIAgCAIAgCAIAgCAIAgCAIAgCAIAgCAIAgCAIAgCAIAgCAIAgCAIAgCAIAgCAIAgCA//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srgbClr val="000000"/>
              </a:solidFill>
            </a:endParaRPr>
          </a:p>
        </p:txBody>
      </p:sp>
      <p:sp>
        <p:nvSpPr>
          <p:cNvPr id="7" name="Заголовок 1"/>
          <p:cNvSpPr txBox="1">
            <a:spLocks/>
          </p:cNvSpPr>
          <p:nvPr/>
        </p:nvSpPr>
        <p:spPr>
          <a:xfrm>
            <a:off x="7680176" y="6165304"/>
            <a:ext cx="2719400" cy="496354"/>
          </a:xfrm>
          <a:prstGeom prst="rect">
            <a:avLst/>
          </a:prstGeom>
        </p:spPr>
        <p:txBody>
          <a:bodyPr lIns="64281" tIns="32140" rIns="64281" bIns="32140"/>
          <a:lstStyle>
            <a:lvl1pPr algn="l" rtl="0" eaLnBrk="1" fontAlgn="base" hangingPunct="1">
              <a:spcBef>
                <a:spcPct val="0"/>
              </a:spcBef>
              <a:spcAft>
                <a:spcPct val="0"/>
              </a:spcAft>
              <a:defRPr sz="3200">
                <a:solidFill>
                  <a:srgbClr val="59B23F"/>
                </a:solidFill>
                <a:latin typeface="DIN Next W1G Light" pitchFamily="34" charset="0"/>
                <a:ea typeface="+mj-ea"/>
                <a:cs typeface="+mj-cs"/>
                <a:sym typeface="Gill Sans" charset="0"/>
              </a:defRPr>
            </a:lvl1pPr>
            <a:lvl2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24"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849"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274"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697"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a:lstStyle>
          <a:p>
            <a:pPr algn="r"/>
            <a:endParaRPr lang="ru-RU" sz="1400" kern="0" dirty="0">
              <a:solidFill>
                <a:srgbClr val="000000"/>
              </a:solidFill>
              <a:latin typeface="Calibri" panose="020F050202020403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6267557" y="782053"/>
            <a:ext cx="4032096" cy="2369880"/>
          </a:xfrm>
          <a:prstGeom prst="rect">
            <a:avLst/>
          </a:prstGeom>
          <a:noFill/>
        </p:spPr>
        <p:txBody>
          <a:bodyPr wrap="square" rtlCol="0">
            <a:spAutoFit/>
          </a:bodyPr>
          <a:lstStyle/>
          <a:p>
            <a:r>
              <a:rPr lang="ru-RU" b="1" u="sng" kern="0" dirty="0" err="1">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Умови</a:t>
            </a:r>
            <a:r>
              <a:rPr lang="ru-RU" b="1" u="sng"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a:t>
            </a:r>
          </a:p>
          <a:p>
            <a:endParaRPr lang="ru-RU"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endParaRPr>
          </a:p>
          <a:p>
            <a:pPr marL="342900" indent="-342900">
              <a:buAutoNum type="arabicPeriod"/>
            </a:pPr>
            <a:r>
              <a:rPr lang="uk-UA" sz="1600"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Максимальний термін 60 місяців</a:t>
            </a:r>
            <a:endParaRPr lang="en-US" sz="1600"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endParaRPr>
          </a:p>
          <a:p>
            <a:pPr marL="342900" indent="-342900">
              <a:buAutoNum type="arabicPeriod"/>
            </a:pPr>
            <a:endParaRPr lang="uk-UA" sz="1600"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endParaRPr>
          </a:p>
          <a:p>
            <a:pPr marL="342900" indent="-342900">
              <a:buFontTx/>
              <a:buAutoNum type="arabicPeriod"/>
            </a:pPr>
            <a:r>
              <a:rPr lang="uk-UA" sz="1600"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Валюта: ГРН, </a:t>
            </a:r>
            <a:r>
              <a:rPr lang="en-US" sz="1600" kern="0" dirty="0">
                <a:solidFill>
                  <a:srgbClr val="000000"/>
                </a:solidFill>
                <a:latin typeface="Calibri" panose="020F0502020204030204" pitchFamily="34" charset="0"/>
                <a:ea typeface="Verdana" panose="020B0604030504040204" pitchFamily="34" charset="0"/>
                <a:cs typeface="Verdana" panose="020B0604030504040204" pitchFamily="34" charset="0"/>
              </a:rPr>
              <a:t>USD</a:t>
            </a:r>
            <a:r>
              <a:rPr lang="uk-UA" sz="1600" kern="0" dirty="0">
                <a:solidFill>
                  <a:srgbClr val="000000"/>
                </a:solidFill>
                <a:latin typeface="Calibri" panose="020F0502020204030204" pitchFamily="34" charset="0"/>
                <a:ea typeface="Verdana" panose="020B0604030504040204" pitchFamily="34" charset="0"/>
                <a:cs typeface="Verdana" panose="020B0604030504040204" pitchFamily="34" charset="0"/>
              </a:rPr>
              <a:t>,</a:t>
            </a:r>
            <a:r>
              <a:rPr lang="ru-RU" sz="1600" kern="0" dirty="0">
                <a:solidFill>
                  <a:srgbClr val="000000"/>
                </a:solidFill>
                <a:latin typeface="Calibri" panose="020F0502020204030204" pitchFamily="34" charset="0"/>
                <a:ea typeface="Verdana" panose="020B0604030504040204" pitchFamily="34" charset="0"/>
                <a:cs typeface="Verdana" panose="020B0604030504040204" pitchFamily="34" charset="0"/>
              </a:rPr>
              <a:t> </a:t>
            </a:r>
            <a:r>
              <a:rPr lang="en-US" sz="1600" kern="0" dirty="0">
                <a:solidFill>
                  <a:srgbClr val="000000"/>
                </a:solidFill>
                <a:latin typeface="Calibri" panose="020F0502020204030204" pitchFamily="34" charset="0"/>
                <a:ea typeface="Verdana" panose="020B0604030504040204" pitchFamily="34" charset="0"/>
                <a:cs typeface="Verdana" panose="020B0604030504040204" pitchFamily="34" charset="0"/>
              </a:rPr>
              <a:t>EUR</a:t>
            </a:r>
          </a:p>
          <a:p>
            <a:pPr marL="342900" indent="-342900">
              <a:buFontTx/>
              <a:buAutoNum type="arabicPeriod"/>
            </a:pPr>
            <a:endParaRPr lang="en-US" sz="1600" kern="0" dirty="0">
              <a:solidFill>
                <a:srgbClr val="000000"/>
              </a:solidFill>
              <a:latin typeface="Calibri" panose="020F0502020204030204" pitchFamily="34" charset="0"/>
              <a:ea typeface="Verdana" panose="020B0604030504040204" pitchFamily="34" charset="0"/>
              <a:cs typeface="Verdana" panose="020B0604030504040204" pitchFamily="34" charset="0"/>
            </a:endParaRPr>
          </a:p>
          <a:p>
            <a:pPr marL="342900" indent="-342900">
              <a:buAutoNum type="arabicPeriod"/>
            </a:pPr>
            <a:r>
              <a:rPr lang="uk-UA" sz="1600"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Можливе сезонне погашення</a:t>
            </a:r>
            <a:endParaRPr lang="en-US" sz="1600"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endParaRPr>
          </a:p>
          <a:p>
            <a:pPr marL="342900" indent="-342900">
              <a:buAutoNum type="arabicPeriod"/>
            </a:pPr>
            <a:endParaRPr lang="ru-RU" sz="1600"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endParaRPr>
          </a:p>
          <a:p>
            <a:pPr marL="342900" indent="-342900">
              <a:buAutoNum type="arabicPeriod"/>
            </a:pPr>
            <a:r>
              <a:rPr lang="uk-UA" sz="1600" kern="0" dirty="0">
                <a:solidFill>
                  <a:srgbClr val="000000"/>
                </a:solidFill>
                <a:latin typeface="Calibri" panose="020F0502020204030204" pitchFamily="34" charset="0"/>
                <a:ea typeface="Verdana" panose="020B0604030504040204" pitchFamily="34" charset="0"/>
                <a:cs typeface="Verdana" panose="020B0604030504040204" pitchFamily="34" charset="0"/>
                <a:sym typeface="Gill Sans" charset="0"/>
              </a:rPr>
              <a:t>Аванс від 30%</a:t>
            </a:r>
          </a:p>
        </p:txBody>
      </p:sp>
      <p:pic>
        <p:nvPicPr>
          <p:cNvPr id="2" name="Рисунок 1">
            <a:extLst>
              <a:ext uri="{FF2B5EF4-FFF2-40B4-BE49-F238E27FC236}">
                <a16:creationId xmlns:a16="http://schemas.microsoft.com/office/drawing/2014/main" id="{FF36C447-C13A-F274-4A43-E0F49065B6A1}"/>
              </a:ext>
            </a:extLst>
          </p:cNvPr>
          <p:cNvPicPr>
            <a:picLocks noChangeAspect="1"/>
          </p:cNvPicPr>
          <p:nvPr/>
        </p:nvPicPr>
        <p:blipFill>
          <a:blip r:embed="rId3"/>
          <a:stretch>
            <a:fillRect/>
          </a:stretch>
        </p:blipFill>
        <p:spPr>
          <a:xfrm>
            <a:off x="57309" y="2901266"/>
            <a:ext cx="5867136" cy="3642657"/>
          </a:xfrm>
          <a:prstGeom prst="rect">
            <a:avLst/>
          </a:prstGeom>
        </p:spPr>
      </p:pic>
      <p:graphicFrame>
        <p:nvGraphicFramePr>
          <p:cNvPr id="6" name="Таблиця 5">
            <a:extLst>
              <a:ext uri="{FF2B5EF4-FFF2-40B4-BE49-F238E27FC236}">
                <a16:creationId xmlns:a16="http://schemas.microsoft.com/office/drawing/2014/main" id="{EA1A8CFA-ECC7-389D-AB54-E35C6C3B5C4B}"/>
              </a:ext>
            </a:extLst>
          </p:cNvPr>
          <p:cNvGraphicFramePr>
            <a:graphicFrameLocks noGrp="1"/>
          </p:cNvGraphicFramePr>
          <p:nvPr>
            <p:extLst>
              <p:ext uri="{D42A27DB-BD31-4B8C-83A1-F6EECF244321}">
                <p14:modId xmlns:p14="http://schemas.microsoft.com/office/powerpoint/2010/main" val="4174504256"/>
              </p:ext>
            </p:extLst>
          </p:nvPr>
        </p:nvGraphicFramePr>
        <p:xfrm>
          <a:off x="172808" y="864384"/>
          <a:ext cx="5867135" cy="1699258"/>
        </p:xfrm>
        <a:graphic>
          <a:graphicData uri="http://schemas.openxmlformats.org/drawingml/2006/table">
            <a:tbl>
              <a:tblPr/>
              <a:tblGrid>
                <a:gridCol w="1022329">
                  <a:extLst>
                    <a:ext uri="{9D8B030D-6E8A-4147-A177-3AD203B41FA5}">
                      <a16:colId xmlns:a16="http://schemas.microsoft.com/office/drawing/2014/main" val="1345735381"/>
                    </a:ext>
                  </a:extLst>
                </a:gridCol>
                <a:gridCol w="1227306">
                  <a:extLst>
                    <a:ext uri="{9D8B030D-6E8A-4147-A177-3AD203B41FA5}">
                      <a16:colId xmlns:a16="http://schemas.microsoft.com/office/drawing/2014/main" val="1716449194"/>
                    </a:ext>
                  </a:extLst>
                </a:gridCol>
                <a:gridCol w="723500">
                  <a:extLst>
                    <a:ext uri="{9D8B030D-6E8A-4147-A177-3AD203B41FA5}">
                      <a16:colId xmlns:a16="http://schemas.microsoft.com/office/drawing/2014/main" val="317439568"/>
                    </a:ext>
                  </a:extLst>
                </a:gridCol>
                <a:gridCol w="723500">
                  <a:extLst>
                    <a:ext uri="{9D8B030D-6E8A-4147-A177-3AD203B41FA5}">
                      <a16:colId xmlns:a16="http://schemas.microsoft.com/office/drawing/2014/main" val="3442244058"/>
                    </a:ext>
                  </a:extLst>
                </a:gridCol>
                <a:gridCol w="723500">
                  <a:extLst>
                    <a:ext uri="{9D8B030D-6E8A-4147-A177-3AD203B41FA5}">
                      <a16:colId xmlns:a16="http://schemas.microsoft.com/office/drawing/2014/main" val="2561227961"/>
                    </a:ext>
                  </a:extLst>
                </a:gridCol>
                <a:gridCol w="723500">
                  <a:extLst>
                    <a:ext uri="{9D8B030D-6E8A-4147-A177-3AD203B41FA5}">
                      <a16:colId xmlns:a16="http://schemas.microsoft.com/office/drawing/2014/main" val="1942006494"/>
                    </a:ext>
                  </a:extLst>
                </a:gridCol>
                <a:gridCol w="723500">
                  <a:extLst>
                    <a:ext uri="{9D8B030D-6E8A-4147-A177-3AD203B41FA5}">
                      <a16:colId xmlns:a16="http://schemas.microsoft.com/office/drawing/2014/main" val="3147593257"/>
                    </a:ext>
                  </a:extLst>
                </a:gridCol>
              </a:tblGrid>
              <a:tr h="626042">
                <a:tc>
                  <a:txBody>
                    <a:bodyPr/>
                    <a:lstStyle/>
                    <a:p>
                      <a:pPr algn="l" fontAlgn="ctr"/>
                      <a:r>
                        <a:rPr lang="uk-UA" sz="1000" b="1" i="0" u="none" strike="noStrike">
                          <a:solidFill>
                            <a:srgbClr val="000000"/>
                          </a:solidFill>
                          <a:effectLst/>
                          <a:latin typeface="Calibri" panose="020F0502020204030204" pitchFamily="34" charset="0"/>
                        </a:rPr>
                        <a:t>Строк фінансування</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ctr"/>
                      <a:r>
                        <a:rPr lang="uk-UA" sz="10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8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uk-UA" sz="1000" b="1" i="0" u="none" strike="noStrike">
                          <a:solidFill>
                            <a:srgbClr val="000000"/>
                          </a:solidFill>
                          <a:effectLst/>
                          <a:latin typeface="Calibri" panose="020F0502020204030204" pitchFamily="34" charset="0"/>
                        </a:rPr>
                        <a:t>12 міс.</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uk-UA" sz="1000" b="1" i="0" u="none" strike="noStrike">
                          <a:solidFill>
                            <a:srgbClr val="000000"/>
                          </a:solidFill>
                          <a:effectLst/>
                          <a:latin typeface="Calibri" panose="020F0502020204030204" pitchFamily="34" charset="0"/>
                        </a:rPr>
                        <a:t>24 міс.</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uk-UA" sz="1000" b="1" i="0" u="none" strike="noStrike">
                          <a:solidFill>
                            <a:srgbClr val="000000"/>
                          </a:solidFill>
                          <a:effectLst/>
                          <a:latin typeface="Calibri" panose="020F0502020204030204" pitchFamily="34" charset="0"/>
                        </a:rPr>
                        <a:t>36 міс.</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uk-UA" sz="1000" b="1" i="0" u="none" strike="noStrike">
                          <a:solidFill>
                            <a:srgbClr val="000000"/>
                          </a:solidFill>
                          <a:effectLst/>
                          <a:latin typeface="Calibri" panose="020F0502020204030204" pitchFamily="34" charset="0"/>
                        </a:rPr>
                        <a:t>48 міс.</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uk-UA" sz="1000" b="1" i="0" u="none" strike="noStrike">
                          <a:solidFill>
                            <a:srgbClr val="000000"/>
                          </a:solidFill>
                          <a:effectLst/>
                          <a:latin typeface="Calibri" panose="020F0502020204030204" pitchFamily="34" charset="0"/>
                        </a:rPr>
                        <a:t>60 міс.</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899649287"/>
                  </a:ext>
                </a:extLst>
              </a:tr>
              <a:tr h="268304">
                <a:tc gridSpan="2">
                  <a:txBody>
                    <a:bodyPr/>
                    <a:lstStyle/>
                    <a:p>
                      <a:pPr algn="l" fontAlgn="ctr"/>
                      <a:r>
                        <a:rPr lang="uk-UA" sz="1000" b="1" i="0" u="none" strike="noStrike">
                          <a:solidFill>
                            <a:srgbClr val="3F3F3F"/>
                          </a:solidFill>
                          <a:effectLst/>
                          <a:latin typeface="Calibri" panose="020F0502020204030204" pitchFamily="34" charset="0"/>
                        </a:rPr>
                        <a:t>Авансовий платіж,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uk-UA"/>
                    </a:p>
                  </a:txBody>
                  <a:tcPr/>
                </a:tc>
                <a:tc gridSpan="5">
                  <a:txBody>
                    <a:bodyPr/>
                    <a:lstStyle/>
                    <a:p>
                      <a:pPr algn="ctr" fontAlgn="ctr"/>
                      <a:r>
                        <a:rPr lang="uk-UA" sz="1000" b="1" i="0" u="none" strike="noStrike">
                          <a:solidFill>
                            <a:srgbClr val="3F3F3F"/>
                          </a:solidFill>
                          <a:effectLst/>
                          <a:latin typeface="Calibri" panose="020F0502020204030204" pitchFamily="34" charset="0"/>
                        </a:rPr>
                        <a:t>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4248022123"/>
                  </a:ext>
                </a:extLst>
              </a:tr>
              <a:tr h="268304">
                <a:tc gridSpan="2">
                  <a:txBody>
                    <a:bodyPr/>
                    <a:lstStyle/>
                    <a:p>
                      <a:pPr algn="l" fontAlgn="ctr"/>
                      <a:r>
                        <a:rPr lang="uk-UA" sz="1000" b="1" i="0" u="none" strike="noStrike">
                          <a:solidFill>
                            <a:srgbClr val="3F3F3F"/>
                          </a:solidFill>
                          <a:effectLst/>
                          <a:latin typeface="Calibri" panose="020F0502020204030204" pitchFamily="34" charset="0"/>
                        </a:rPr>
                        <a:t>Ставка фінансування, </a:t>
                      </a:r>
                      <a:r>
                        <a:rPr lang="en-US" sz="1000" b="1" i="0" u="none" strike="noStrike">
                          <a:solidFill>
                            <a:srgbClr val="3F3F3F"/>
                          </a:solidFill>
                          <a:effectLst/>
                          <a:latin typeface="Calibri" panose="020F0502020204030204" pitchFamily="34" charset="0"/>
                        </a:rPr>
                        <a:t>USD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uk-UA"/>
                    </a:p>
                  </a:txBody>
                  <a:tcPr/>
                </a:tc>
                <a:tc>
                  <a:txBody>
                    <a:bodyPr/>
                    <a:lstStyle/>
                    <a:p>
                      <a:pPr algn="ctr" fontAlgn="ctr"/>
                      <a:r>
                        <a:rPr lang="uk-UA" sz="1000" b="1" i="0" u="none" strike="noStrike">
                          <a:solidFill>
                            <a:srgbClr val="3F3F3F"/>
                          </a:solidFill>
                          <a:effectLst/>
                          <a:latin typeface="Calibri" panose="020F0502020204030204" pitchFamily="34" charset="0"/>
                        </a:rPr>
                        <a:t>0,01%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uk-UA" sz="1000" b="1" i="0" u="none" strike="noStrike">
                          <a:solidFill>
                            <a:srgbClr val="3F3F3F"/>
                          </a:solidFill>
                          <a:effectLst/>
                          <a:latin typeface="Calibri" panose="020F0502020204030204" pitchFamily="34" charset="0"/>
                        </a:rPr>
                        <a:t>2,00%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uk-UA" sz="1000" b="1" i="0" u="none" strike="noStrike">
                          <a:solidFill>
                            <a:srgbClr val="3F3F3F"/>
                          </a:solidFill>
                          <a:effectLst/>
                          <a:latin typeface="Calibri" panose="020F0502020204030204" pitchFamily="34" charset="0"/>
                        </a:rPr>
                        <a:t>3,50%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uk-UA" sz="1000" b="1" i="0" u="none" strike="noStrike">
                          <a:solidFill>
                            <a:srgbClr val="3F3F3F"/>
                          </a:solidFill>
                          <a:effectLst/>
                          <a:latin typeface="Calibri" panose="020F0502020204030204" pitchFamily="34" charset="0"/>
                        </a:rPr>
                        <a:t>4,30%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uk-UA" sz="1000" b="1" i="0" u="none" strike="noStrike">
                          <a:solidFill>
                            <a:srgbClr val="3F3F3F"/>
                          </a:solidFill>
                          <a:effectLst/>
                          <a:latin typeface="Calibri" panose="020F0502020204030204" pitchFamily="34" charset="0"/>
                        </a:rPr>
                        <a:t>5,30%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61418312"/>
                  </a:ext>
                </a:extLst>
              </a:tr>
              <a:tr h="268304">
                <a:tc gridSpan="2">
                  <a:txBody>
                    <a:bodyPr/>
                    <a:lstStyle/>
                    <a:p>
                      <a:pPr algn="l" fontAlgn="ctr"/>
                      <a:r>
                        <a:rPr lang="uk-UA" sz="1000" b="1" i="0" u="none" strike="noStrike">
                          <a:solidFill>
                            <a:srgbClr val="3F3F3F"/>
                          </a:solidFill>
                          <a:effectLst/>
                          <a:latin typeface="Calibri" panose="020F0502020204030204" pitchFamily="34" charset="0"/>
                        </a:rPr>
                        <a:t>Ставка фінансування, </a:t>
                      </a:r>
                      <a:r>
                        <a:rPr lang="en-US" sz="1000" b="1" i="0" u="none" strike="noStrike">
                          <a:solidFill>
                            <a:srgbClr val="3F3F3F"/>
                          </a:solidFill>
                          <a:effectLst/>
                          <a:latin typeface="Calibri" panose="020F0502020204030204" pitchFamily="34" charset="0"/>
                        </a:rPr>
                        <a:t>EUR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uk-UA"/>
                    </a:p>
                  </a:txBody>
                  <a:tcPr/>
                </a:tc>
                <a:tc>
                  <a:txBody>
                    <a:bodyPr/>
                    <a:lstStyle/>
                    <a:p>
                      <a:pPr algn="ctr" fontAlgn="ctr"/>
                      <a:r>
                        <a:rPr lang="uk-UA" sz="1000" b="1" i="0" u="none" strike="noStrike">
                          <a:solidFill>
                            <a:srgbClr val="3F3F3F"/>
                          </a:solidFill>
                          <a:effectLst/>
                          <a:latin typeface="Calibri" panose="020F0502020204030204" pitchFamily="34" charset="0"/>
                        </a:rPr>
                        <a:t>0,01%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uk-UA" sz="1000" b="1" i="0" u="none" strike="noStrike">
                          <a:solidFill>
                            <a:srgbClr val="3F3F3F"/>
                          </a:solidFill>
                          <a:effectLst/>
                          <a:latin typeface="Calibri" panose="020F0502020204030204" pitchFamily="34"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uk-UA" sz="1000" b="1" i="0" u="none" strike="noStrike">
                          <a:solidFill>
                            <a:srgbClr val="3F3F3F"/>
                          </a:solidFill>
                          <a:effectLst/>
                          <a:latin typeface="Calibri" panose="020F0502020204030204" pitchFamily="34" charset="0"/>
                        </a:rPr>
                        <a:t>2,50%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uk-UA" sz="1000" b="1" i="0" u="none" strike="noStrike">
                          <a:solidFill>
                            <a:srgbClr val="3F3F3F"/>
                          </a:solidFill>
                          <a:effectLst/>
                          <a:latin typeface="Calibri" panose="020F0502020204030204" pitchFamily="34" charset="0"/>
                        </a:rPr>
                        <a:t>3,30%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uk-UA" sz="1000" b="1" i="0" u="none" strike="noStrike">
                          <a:solidFill>
                            <a:srgbClr val="3F3F3F"/>
                          </a:solidFill>
                          <a:effectLst/>
                          <a:latin typeface="Calibri" panose="020F0502020204030204" pitchFamily="34" charset="0"/>
                        </a:rPr>
                        <a:t>4,80%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7163732"/>
                  </a:ext>
                </a:extLst>
              </a:tr>
              <a:tr h="268304">
                <a:tc gridSpan="2">
                  <a:txBody>
                    <a:bodyPr/>
                    <a:lstStyle/>
                    <a:p>
                      <a:pPr algn="l" fontAlgn="ctr"/>
                      <a:r>
                        <a:rPr lang="uk-UA" sz="1000" b="1" i="0" u="none" strike="noStrike">
                          <a:solidFill>
                            <a:srgbClr val="3F3F3F"/>
                          </a:solidFill>
                          <a:effectLst/>
                          <a:latin typeface="Calibri" panose="020F0502020204030204" pitchFamily="34" charset="0"/>
                        </a:rPr>
                        <a:t>Ставка фінансування, ГРН</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uk-UA"/>
                    </a:p>
                  </a:txBody>
                  <a:tcPr/>
                </a:tc>
                <a:tc>
                  <a:txBody>
                    <a:bodyPr/>
                    <a:lstStyle/>
                    <a:p>
                      <a:pPr algn="ctr" fontAlgn="ctr"/>
                      <a:r>
                        <a:rPr lang="uk-UA" sz="1000" b="1" i="0" u="none" strike="noStrike">
                          <a:solidFill>
                            <a:srgbClr val="3F3F3F"/>
                          </a:solidFill>
                          <a:effectLst/>
                          <a:latin typeface="Calibri" panose="020F0502020204030204" pitchFamily="34" charset="0"/>
                        </a:rPr>
                        <a:t>9,20%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uk-UA" sz="1000" b="1" i="0" u="none" strike="noStrike">
                          <a:solidFill>
                            <a:srgbClr val="3F3F3F"/>
                          </a:solidFill>
                          <a:effectLst/>
                          <a:latin typeface="Calibri" panose="020F0502020204030204" pitchFamily="34" charset="0"/>
                        </a:rPr>
                        <a:t>13,40%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uk-UA" sz="1000" b="1" i="0" u="none" strike="noStrike">
                          <a:solidFill>
                            <a:srgbClr val="3F3F3F"/>
                          </a:solidFill>
                          <a:effectLst/>
                          <a:latin typeface="Calibri" panose="020F0502020204030204" pitchFamily="34" charset="0"/>
                        </a:rPr>
                        <a:t>14,80%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uk-UA" sz="1000" b="1" i="0" u="none" strike="noStrike">
                          <a:solidFill>
                            <a:srgbClr val="3F3F3F"/>
                          </a:solidFill>
                          <a:effectLst/>
                          <a:latin typeface="Calibri" panose="020F0502020204030204" pitchFamily="34" charset="0"/>
                        </a:rPr>
                        <a:t>15,60%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uk-UA" sz="1000" b="1" i="0" u="none" strike="noStrike" dirty="0">
                          <a:solidFill>
                            <a:srgbClr val="3F3F3F"/>
                          </a:solidFill>
                          <a:effectLst/>
                          <a:latin typeface="Calibri" panose="020F0502020204030204" pitchFamily="34" charset="0"/>
                        </a:rPr>
                        <a:t>16,00%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22889590"/>
                  </a:ext>
                </a:extLst>
              </a:tr>
            </a:tbl>
          </a:graphicData>
        </a:graphic>
      </p:graphicFrame>
      <p:graphicFrame>
        <p:nvGraphicFramePr>
          <p:cNvPr id="8" name="Таблиця 7">
            <a:extLst>
              <a:ext uri="{FF2B5EF4-FFF2-40B4-BE49-F238E27FC236}">
                <a16:creationId xmlns:a16="http://schemas.microsoft.com/office/drawing/2014/main" id="{5E705CB8-4646-A4B8-0B0E-D9CE7DE6EB4A}"/>
              </a:ext>
            </a:extLst>
          </p:cNvPr>
          <p:cNvGraphicFramePr>
            <a:graphicFrameLocks noGrp="1"/>
          </p:cNvGraphicFramePr>
          <p:nvPr>
            <p:extLst>
              <p:ext uri="{D42A27DB-BD31-4B8C-83A1-F6EECF244321}">
                <p14:modId xmlns:p14="http://schemas.microsoft.com/office/powerpoint/2010/main" val="484727676"/>
              </p:ext>
            </p:extLst>
          </p:nvPr>
        </p:nvGraphicFramePr>
        <p:xfrm>
          <a:off x="6373675" y="3357041"/>
          <a:ext cx="4775588" cy="1986683"/>
        </p:xfrm>
        <a:graphic>
          <a:graphicData uri="http://schemas.openxmlformats.org/drawingml/2006/table">
            <a:tbl>
              <a:tblPr/>
              <a:tblGrid>
                <a:gridCol w="1468844">
                  <a:extLst>
                    <a:ext uri="{9D8B030D-6E8A-4147-A177-3AD203B41FA5}">
                      <a16:colId xmlns:a16="http://schemas.microsoft.com/office/drawing/2014/main" val="3973785508"/>
                    </a:ext>
                  </a:extLst>
                </a:gridCol>
                <a:gridCol w="472392">
                  <a:extLst>
                    <a:ext uri="{9D8B030D-6E8A-4147-A177-3AD203B41FA5}">
                      <a16:colId xmlns:a16="http://schemas.microsoft.com/office/drawing/2014/main" val="72790512"/>
                    </a:ext>
                  </a:extLst>
                </a:gridCol>
                <a:gridCol w="472392">
                  <a:extLst>
                    <a:ext uri="{9D8B030D-6E8A-4147-A177-3AD203B41FA5}">
                      <a16:colId xmlns:a16="http://schemas.microsoft.com/office/drawing/2014/main" val="3036692055"/>
                    </a:ext>
                  </a:extLst>
                </a:gridCol>
                <a:gridCol w="472392">
                  <a:extLst>
                    <a:ext uri="{9D8B030D-6E8A-4147-A177-3AD203B41FA5}">
                      <a16:colId xmlns:a16="http://schemas.microsoft.com/office/drawing/2014/main" val="1793953133"/>
                    </a:ext>
                  </a:extLst>
                </a:gridCol>
                <a:gridCol w="472392">
                  <a:extLst>
                    <a:ext uri="{9D8B030D-6E8A-4147-A177-3AD203B41FA5}">
                      <a16:colId xmlns:a16="http://schemas.microsoft.com/office/drawing/2014/main" val="856303890"/>
                    </a:ext>
                  </a:extLst>
                </a:gridCol>
                <a:gridCol w="472392">
                  <a:extLst>
                    <a:ext uri="{9D8B030D-6E8A-4147-A177-3AD203B41FA5}">
                      <a16:colId xmlns:a16="http://schemas.microsoft.com/office/drawing/2014/main" val="3803488976"/>
                    </a:ext>
                  </a:extLst>
                </a:gridCol>
                <a:gridCol w="472392">
                  <a:extLst>
                    <a:ext uri="{9D8B030D-6E8A-4147-A177-3AD203B41FA5}">
                      <a16:colId xmlns:a16="http://schemas.microsoft.com/office/drawing/2014/main" val="400854802"/>
                    </a:ext>
                  </a:extLst>
                </a:gridCol>
                <a:gridCol w="472392">
                  <a:extLst>
                    <a:ext uri="{9D8B030D-6E8A-4147-A177-3AD203B41FA5}">
                      <a16:colId xmlns:a16="http://schemas.microsoft.com/office/drawing/2014/main" val="2313854330"/>
                    </a:ext>
                  </a:extLst>
                </a:gridCol>
              </a:tblGrid>
              <a:tr h="262658">
                <a:tc gridSpan="8">
                  <a:txBody>
                    <a:bodyPr/>
                    <a:lstStyle/>
                    <a:p>
                      <a:pPr algn="l" fontAlgn="b"/>
                      <a:r>
                        <a:rPr lang="ru-RU" sz="1100" b="0" i="0" u="none" strike="noStrike" dirty="0" err="1">
                          <a:solidFill>
                            <a:srgbClr val="000000"/>
                          </a:solidFill>
                          <a:effectLst/>
                          <a:latin typeface="Calibri" panose="020F0502020204030204" pitchFamily="34" charset="0"/>
                        </a:rPr>
                        <a:t>Крім</a:t>
                      </a:r>
                      <a:r>
                        <a:rPr lang="ru-RU" sz="1100" b="0" i="0" u="none" strike="noStrike" dirty="0">
                          <a:solidFill>
                            <a:srgbClr val="000000"/>
                          </a:solidFill>
                          <a:effectLst/>
                          <a:latin typeface="Calibri" panose="020F0502020204030204" pitchFamily="34" charset="0"/>
                        </a:rPr>
                        <a:t> </a:t>
                      </a:r>
                      <a:r>
                        <a:rPr lang="ru-RU" sz="1100" b="0" i="0" u="none" strike="noStrike" dirty="0" err="1">
                          <a:solidFill>
                            <a:srgbClr val="000000"/>
                          </a:solidFill>
                          <a:effectLst/>
                          <a:latin typeface="Calibri" panose="020F0502020204030204" pitchFamily="34" charset="0"/>
                        </a:rPr>
                        <a:t>відсоткової</a:t>
                      </a:r>
                      <a:r>
                        <a:rPr lang="ru-RU" sz="1100" b="0" i="0" u="none" strike="noStrike" dirty="0">
                          <a:solidFill>
                            <a:srgbClr val="000000"/>
                          </a:solidFill>
                          <a:effectLst/>
                          <a:latin typeface="Calibri" panose="020F0502020204030204" pitchFamily="34" charset="0"/>
                        </a:rPr>
                        <a:t> ставки ОТП </a:t>
                      </a:r>
                      <a:r>
                        <a:rPr lang="ru-RU" sz="1100" b="0" i="0" u="none" strike="noStrike" dirty="0" err="1">
                          <a:solidFill>
                            <a:srgbClr val="000000"/>
                          </a:solidFill>
                          <a:effectLst/>
                          <a:latin typeface="Calibri" panose="020F0502020204030204" pitchFamily="34" charset="0"/>
                        </a:rPr>
                        <a:t>Лізинг</a:t>
                      </a:r>
                      <a:r>
                        <a:rPr lang="ru-RU" sz="1100" b="0" i="0" u="none" strike="noStrike" dirty="0">
                          <a:solidFill>
                            <a:srgbClr val="000000"/>
                          </a:solidFill>
                          <a:effectLst/>
                          <a:latin typeface="Calibri" panose="020F0502020204030204" pitchFamily="34" charset="0"/>
                        </a:rPr>
                        <a:t> </a:t>
                      </a:r>
                      <a:r>
                        <a:rPr lang="ru-RU" sz="1100" b="0" i="0" u="none" strike="noStrike" dirty="0" err="1">
                          <a:solidFill>
                            <a:srgbClr val="000000"/>
                          </a:solidFill>
                          <a:effectLst/>
                          <a:latin typeface="Calibri" panose="020F0502020204030204" pitchFamily="34" charset="0"/>
                        </a:rPr>
                        <a:t>додатково</a:t>
                      </a:r>
                      <a:r>
                        <a:rPr lang="ru-RU" sz="1100" b="0" i="0" u="none" strike="noStrike" dirty="0">
                          <a:solidFill>
                            <a:srgbClr val="000000"/>
                          </a:solidFill>
                          <a:effectLst/>
                          <a:latin typeface="Calibri" panose="020F0502020204030204" pitchFamily="34" charset="0"/>
                        </a:rPr>
                        <a:t> </a:t>
                      </a:r>
                      <a:r>
                        <a:rPr lang="ru-RU" sz="1100" b="0" i="0" u="none" strike="noStrike" dirty="0" err="1">
                          <a:solidFill>
                            <a:srgbClr val="000000"/>
                          </a:solidFill>
                          <a:effectLst/>
                          <a:latin typeface="Calibri" panose="020F0502020204030204" pitchFamily="34" charset="0"/>
                        </a:rPr>
                        <a:t>фінансує</a:t>
                      </a:r>
                      <a:r>
                        <a:rPr lang="ru-RU" sz="1100" b="0" i="0" u="none" strike="noStrike" dirty="0">
                          <a:solidFill>
                            <a:srgbClr val="000000"/>
                          </a:solidFill>
                          <a:effectLst/>
                          <a:latin typeface="Calibri" panose="020F0502020204030204" pitchFamily="34" charset="0"/>
                        </a:rPr>
                        <a:t> (</a:t>
                      </a:r>
                      <a:r>
                        <a:rPr lang="ru-RU" sz="1100" b="0" i="0" u="none" strike="noStrike" dirty="0" err="1">
                          <a:solidFill>
                            <a:srgbClr val="000000"/>
                          </a:solidFill>
                          <a:effectLst/>
                          <a:latin typeface="Calibri" panose="020F0502020204030204" pitchFamily="34" charset="0"/>
                        </a:rPr>
                        <a:t>включається</a:t>
                      </a:r>
                      <a:r>
                        <a:rPr lang="ru-RU" sz="1100" b="0" i="0" u="none" strike="noStrike" dirty="0">
                          <a:solidFill>
                            <a:srgbClr val="000000"/>
                          </a:solidFill>
                          <a:effectLst/>
                          <a:latin typeface="Calibri" panose="020F0502020204030204" pitchFamily="34" charset="0"/>
                        </a:rPr>
                        <a:t> до </a:t>
                      </a:r>
                      <a:r>
                        <a:rPr lang="ru-RU" sz="1100" b="0" i="0" u="none" strike="noStrike" dirty="0" err="1">
                          <a:solidFill>
                            <a:srgbClr val="000000"/>
                          </a:solidFill>
                          <a:effectLst/>
                          <a:latin typeface="Calibri" panose="020F0502020204030204" pitchFamily="34" charset="0"/>
                        </a:rPr>
                        <a:t>графіку</a:t>
                      </a:r>
                      <a:r>
                        <a:rPr lang="ru-RU" sz="1100" b="0" i="0" u="none" strike="noStrike" dirty="0">
                          <a:solidFill>
                            <a:srgbClr val="000000"/>
                          </a:solidFill>
                          <a:effectLst/>
                          <a:latin typeface="Calibri" panose="020F0502020204030204" pitchFamily="34" charset="0"/>
                        </a:rPr>
                        <a:t> </a:t>
                      </a:r>
                      <a:r>
                        <a:rPr lang="ru-RU" sz="1100" b="0" i="0" u="none" strike="noStrike" dirty="0" err="1">
                          <a:solidFill>
                            <a:srgbClr val="000000"/>
                          </a:solidFill>
                          <a:effectLst/>
                          <a:latin typeface="Calibri" panose="020F0502020204030204" pitchFamily="34" charset="0"/>
                        </a:rPr>
                        <a:t>погашення</a:t>
                      </a:r>
                      <a:r>
                        <a:rPr lang="ru-RU" sz="11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no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886657132"/>
                  </a:ext>
                </a:extLst>
              </a:tr>
              <a:tr h="262658">
                <a:tc>
                  <a:txBody>
                    <a:bodyPr/>
                    <a:lstStyle/>
                    <a:p>
                      <a:pPr algn="l" fontAlgn="b"/>
                      <a:r>
                        <a:rPr lang="uk-UA" sz="1100" b="0" i="0" u="none" strike="noStrike">
                          <a:solidFill>
                            <a:srgbClr val="000000"/>
                          </a:solidFill>
                          <a:effectLst/>
                          <a:latin typeface="Calibri" panose="020F0502020204030204" pitchFamily="34" charset="0"/>
                        </a:rPr>
                        <a:t>-  Страхування ;</a:t>
                      </a:r>
                    </a:p>
                  </a:txBody>
                  <a:tcPr marL="9525" marR="9525" marT="9525" marB="0" anchor="b">
                    <a:lnL>
                      <a:noFill/>
                    </a:lnL>
                    <a:lnR>
                      <a:noFill/>
                    </a:lnR>
                    <a:lnT>
                      <a:noFill/>
                    </a:lnT>
                    <a:lnB>
                      <a:noFill/>
                    </a:lnB>
                    <a:noFill/>
                  </a:tcPr>
                </a:tc>
                <a:tc>
                  <a:txBody>
                    <a:bodyPr/>
                    <a:lstStyle/>
                    <a:p>
                      <a:pPr algn="l" fontAlgn="b"/>
                      <a:endParaRPr lang="uk-UA"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endParaRPr lang="uk-UA"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endParaRPr lang="uk-UA"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endParaRPr lang="uk-UA"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endParaRPr lang="uk-UA"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endParaRPr lang="uk-UA"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endParaRPr lang="uk-UA"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307508017"/>
                  </a:ext>
                </a:extLst>
              </a:tr>
              <a:tr h="262658">
                <a:tc gridSpan="3">
                  <a:txBody>
                    <a:bodyPr/>
                    <a:lstStyle/>
                    <a:p>
                      <a:pPr algn="l" fontAlgn="b"/>
                      <a:r>
                        <a:rPr lang="ru-RU" sz="1100" b="0" i="0" u="none" strike="noStrike" dirty="0">
                          <a:solidFill>
                            <a:srgbClr val="000000"/>
                          </a:solidFill>
                          <a:effectLst/>
                          <a:latin typeface="Calibri" panose="020F0502020204030204" pitchFamily="34" charset="0"/>
                        </a:rPr>
                        <a:t>-  </a:t>
                      </a:r>
                      <a:r>
                        <a:rPr lang="ru-RU" sz="1100" b="0" i="0" u="none" strike="noStrike" dirty="0" err="1">
                          <a:solidFill>
                            <a:srgbClr val="000000"/>
                          </a:solidFill>
                          <a:effectLst/>
                          <a:latin typeface="Calibri" panose="020F0502020204030204" pitchFamily="34" charset="0"/>
                        </a:rPr>
                        <a:t>Реєстрація</a:t>
                      </a:r>
                      <a:r>
                        <a:rPr lang="ru-RU" sz="1100" b="0" i="0" u="none" strike="noStrike" dirty="0">
                          <a:solidFill>
                            <a:srgbClr val="000000"/>
                          </a:solidFill>
                          <a:effectLst/>
                          <a:latin typeface="Calibri" panose="020F0502020204030204" pitchFamily="34" charset="0"/>
                        </a:rPr>
                        <a:t> </a:t>
                      </a:r>
                      <a:r>
                        <a:rPr lang="ru-RU" sz="1100" b="0" i="0" u="none" strike="noStrike" dirty="0" err="1">
                          <a:solidFill>
                            <a:srgbClr val="000000"/>
                          </a:solidFill>
                          <a:effectLst/>
                          <a:latin typeface="Calibri" panose="020F0502020204030204" pitchFamily="34" charset="0"/>
                        </a:rPr>
                        <a:t>техніки</a:t>
                      </a:r>
                      <a:r>
                        <a:rPr lang="ru-RU" sz="1100" b="0" i="0" u="none" strike="noStrike" dirty="0">
                          <a:solidFill>
                            <a:srgbClr val="000000"/>
                          </a:solidFill>
                          <a:effectLst/>
                          <a:latin typeface="Calibri" panose="020F0502020204030204" pitchFamily="34" charset="0"/>
                        </a:rPr>
                        <a:t> в </a:t>
                      </a:r>
                      <a:r>
                        <a:rPr lang="ru-RU" sz="1100" b="0" i="0" u="none" strike="noStrike" dirty="0" err="1">
                          <a:solidFill>
                            <a:srgbClr val="000000"/>
                          </a:solidFill>
                          <a:effectLst/>
                          <a:latin typeface="Calibri" panose="020F0502020204030204" pitchFamily="34" charset="0"/>
                        </a:rPr>
                        <a:t>державних</a:t>
                      </a:r>
                      <a:r>
                        <a:rPr lang="ru-RU" sz="1100" b="0" i="0" u="none" strike="noStrike" dirty="0">
                          <a:solidFill>
                            <a:srgbClr val="000000"/>
                          </a:solidFill>
                          <a:effectLst/>
                          <a:latin typeface="Calibri" panose="020F0502020204030204" pitchFamily="34" charset="0"/>
                        </a:rPr>
                        <a:t> органах;</a:t>
                      </a:r>
                    </a:p>
                  </a:txBody>
                  <a:tcPr marL="9525" marR="9525" marT="9525" marB="0" anchor="b">
                    <a:lnL>
                      <a:noFill/>
                    </a:lnL>
                    <a:lnR>
                      <a:noFill/>
                    </a:lnR>
                    <a:lnT>
                      <a:noFill/>
                    </a:lnT>
                    <a:lnB>
                      <a:noFill/>
                    </a:lnB>
                    <a:noFill/>
                  </a:tcPr>
                </a:tc>
                <a:tc hMerge="1">
                  <a:txBody>
                    <a:bodyPr/>
                    <a:lstStyle/>
                    <a:p>
                      <a:endParaRPr lang="uk-UA"/>
                    </a:p>
                  </a:txBody>
                  <a:tcPr/>
                </a:tc>
                <a:tc hMerge="1">
                  <a:txBody>
                    <a:bodyPr/>
                    <a:lstStyle/>
                    <a:p>
                      <a:endParaRPr lang="uk-UA"/>
                    </a:p>
                  </a:txBody>
                  <a:tcPr/>
                </a:tc>
                <a:tc>
                  <a:txBody>
                    <a:bodyPr/>
                    <a:lstStyle/>
                    <a:p>
                      <a:pPr algn="l" fontAlgn="b"/>
                      <a:endParaRPr lang="uk-UA"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endParaRPr lang="uk-UA"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endParaRPr lang="uk-UA"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endParaRPr lang="uk-UA"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endParaRPr lang="uk-UA"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3644579180"/>
                  </a:ext>
                </a:extLst>
              </a:tr>
              <a:tr h="262658">
                <a:tc gridSpan="4">
                  <a:txBody>
                    <a:bodyPr/>
                    <a:lstStyle/>
                    <a:p>
                      <a:pPr algn="l" fontAlgn="b"/>
                      <a:r>
                        <a:rPr lang="ru-RU" sz="1100" b="0" i="0" u="none" strike="noStrike">
                          <a:solidFill>
                            <a:srgbClr val="000000"/>
                          </a:solidFill>
                          <a:effectLst/>
                          <a:latin typeface="Calibri" panose="020F0502020204030204" pitchFamily="34" charset="0"/>
                        </a:rPr>
                        <a:t>-  Конвертація валюти, при фінансуванні в іноземній валюті;</a:t>
                      </a:r>
                    </a:p>
                  </a:txBody>
                  <a:tcPr marL="9525" marR="9525" marT="9525" marB="0" anchor="b">
                    <a:lnL>
                      <a:noFill/>
                    </a:lnL>
                    <a:lnR>
                      <a:noFill/>
                    </a:lnR>
                    <a:lnT>
                      <a:noFill/>
                    </a:lnT>
                    <a:lnB>
                      <a:noFill/>
                    </a:lnB>
                    <a:noFill/>
                  </a:tcPr>
                </a:tc>
                <a:tc hMerge="1">
                  <a:txBody>
                    <a:bodyPr/>
                    <a:lstStyle/>
                    <a:p>
                      <a:endParaRPr lang="uk-UA"/>
                    </a:p>
                  </a:txBody>
                  <a:tcPr/>
                </a:tc>
                <a:tc hMerge="1">
                  <a:txBody>
                    <a:bodyPr/>
                    <a:lstStyle/>
                    <a:p>
                      <a:endParaRPr lang="uk-UA"/>
                    </a:p>
                  </a:txBody>
                  <a:tcPr/>
                </a:tc>
                <a:tc hMerge="1">
                  <a:txBody>
                    <a:bodyPr/>
                    <a:lstStyle/>
                    <a:p>
                      <a:endParaRPr lang="uk-UA"/>
                    </a:p>
                  </a:txBody>
                  <a:tcPr/>
                </a:tc>
                <a:tc>
                  <a:txBody>
                    <a:bodyPr/>
                    <a:lstStyle/>
                    <a:p>
                      <a:pPr algn="l" fontAlgn="b"/>
                      <a:endParaRPr lang="uk-UA"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endParaRPr lang="uk-UA"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endParaRPr lang="uk-UA"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endParaRPr lang="uk-UA"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1255292090"/>
                  </a:ext>
                </a:extLst>
              </a:tr>
              <a:tr h="262658">
                <a:tc gridSpan="4">
                  <a:txBody>
                    <a:bodyPr/>
                    <a:lstStyle/>
                    <a:p>
                      <a:pPr algn="l" fontAlgn="b"/>
                      <a:r>
                        <a:rPr lang="ru-RU" sz="1100" b="0" i="0" u="none" strike="noStrike">
                          <a:solidFill>
                            <a:srgbClr val="000000"/>
                          </a:solidFill>
                          <a:effectLst/>
                          <a:latin typeface="Calibri" panose="020F0502020204030204" pitchFamily="34" charset="0"/>
                        </a:rPr>
                        <a:t>-  Встановлення та обслуговування GPS обладнання;</a:t>
                      </a:r>
                    </a:p>
                  </a:txBody>
                  <a:tcPr marL="9525" marR="9525" marT="9525" marB="0" anchor="b">
                    <a:lnL>
                      <a:noFill/>
                    </a:lnL>
                    <a:lnR>
                      <a:noFill/>
                    </a:lnR>
                    <a:lnT>
                      <a:noFill/>
                    </a:lnT>
                    <a:lnB>
                      <a:noFill/>
                    </a:lnB>
                    <a:noFill/>
                  </a:tcPr>
                </a:tc>
                <a:tc hMerge="1">
                  <a:txBody>
                    <a:bodyPr/>
                    <a:lstStyle/>
                    <a:p>
                      <a:endParaRPr lang="uk-UA"/>
                    </a:p>
                  </a:txBody>
                  <a:tcPr/>
                </a:tc>
                <a:tc hMerge="1">
                  <a:txBody>
                    <a:bodyPr/>
                    <a:lstStyle/>
                    <a:p>
                      <a:endParaRPr lang="uk-UA"/>
                    </a:p>
                  </a:txBody>
                  <a:tcPr/>
                </a:tc>
                <a:tc hMerge="1">
                  <a:txBody>
                    <a:bodyPr/>
                    <a:lstStyle/>
                    <a:p>
                      <a:endParaRPr lang="uk-UA"/>
                    </a:p>
                  </a:txBody>
                  <a:tcPr/>
                </a:tc>
                <a:tc>
                  <a:txBody>
                    <a:bodyPr/>
                    <a:lstStyle/>
                    <a:p>
                      <a:pPr algn="l" fontAlgn="b"/>
                      <a:endParaRPr lang="uk-UA"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endParaRPr lang="uk-UA"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endParaRPr lang="uk-UA"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endParaRPr lang="uk-UA"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137752154"/>
                  </a:ext>
                </a:extLst>
              </a:tr>
              <a:tr h="262658">
                <a:tc gridSpan="8">
                  <a:txBody>
                    <a:bodyPr/>
                    <a:lstStyle/>
                    <a:p>
                      <a:pPr algn="l" fontAlgn="b"/>
                      <a:r>
                        <a:rPr lang="ru-RU" sz="1100" b="0" i="1" u="none" strike="noStrike" dirty="0">
                          <a:solidFill>
                            <a:srgbClr val="000000"/>
                          </a:solidFill>
                          <a:effectLst/>
                          <a:latin typeface="Calibri" panose="020F0502020204030204" pitchFamily="34" charset="0"/>
                        </a:rPr>
                        <a:t>За </a:t>
                      </a:r>
                      <a:r>
                        <a:rPr lang="ru-RU" sz="1100" b="0" i="1" u="none" strike="noStrike" dirty="0" err="1">
                          <a:solidFill>
                            <a:srgbClr val="000000"/>
                          </a:solidFill>
                          <a:effectLst/>
                          <a:latin typeface="Calibri" panose="020F0502020204030204" pitchFamily="34" charset="0"/>
                        </a:rPr>
                        <a:t>надання</a:t>
                      </a:r>
                      <a:r>
                        <a:rPr lang="ru-RU" sz="1100" b="0" i="1" u="none" strike="noStrike" dirty="0">
                          <a:solidFill>
                            <a:srgbClr val="000000"/>
                          </a:solidFill>
                          <a:effectLst/>
                          <a:latin typeface="Calibri" panose="020F0502020204030204" pitchFamily="34" charset="0"/>
                        </a:rPr>
                        <a:t> </a:t>
                      </a:r>
                      <a:r>
                        <a:rPr lang="ru-RU" sz="1100" b="0" i="1" u="none" strike="noStrike" dirty="0" err="1">
                          <a:solidFill>
                            <a:srgbClr val="000000"/>
                          </a:solidFill>
                          <a:effectLst/>
                          <a:latin typeface="Calibri" panose="020F0502020204030204" pitchFamily="34" charset="0"/>
                        </a:rPr>
                        <a:t>фінансування</a:t>
                      </a:r>
                      <a:r>
                        <a:rPr lang="ru-RU" sz="1100" b="0" i="1" u="none" strike="noStrike" dirty="0">
                          <a:solidFill>
                            <a:srgbClr val="000000"/>
                          </a:solidFill>
                          <a:effectLst/>
                          <a:latin typeface="Calibri" panose="020F0502020204030204" pitchFamily="34" charset="0"/>
                        </a:rPr>
                        <a:t> </a:t>
                      </a:r>
                      <a:r>
                        <a:rPr lang="ru-RU" sz="1100" b="0" i="1" u="none" strike="noStrike" dirty="0" err="1">
                          <a:solidFill>
                            <a:srgbClr val="000000"/>
                          </a:solidFill>
                          <a:effectLst/>
                          <a:latin typeface="Calibri" panose="020F0502020204030204" pitchFamily="34" charset="0"/>
                        </a:rPr>
                        <a:t>встановлюється</a:t>
                      </a:r>
                      <a:r>
                        <a:rPr lang="ru-RU" sz="1100" b="0" i="1" u="none" strike="noStrike" dirty="0">
                          <a:solidFill>
                            <a:srgbClr val="000000"/>
                          </a:solidFill>
                          <a:effectLst/>
                          <a:latin typeface="Calibri" panose="020F0502020204030204" pitchFamily="34" charset="0"/>
                        </a:rPr>
                        <a:t> одноразова </a:t>
                      </a:r>
                      <a:r>
                        <a:rPr lang="ru-RU" sz="1100" b="0" i="1" u="none" strike="noStrike" dirty="0" err="1">
                          <a:solidFill>
                            <a:srgbClr val="000000"/>
                          </a:solidFill>
                          <a:effectLst/>
                          <a:latin typeface="Calibri" panose="020F0502020204030204" pitchFamily="34" charset="0"/>
                        </a:rPr>
                        <a:t>комісія</a:t>
                      </a:r>
                      <a:r>
                        <a:rPr lang="ru-RU" sz="1100" b="0" i="1" u="none" strike="noStrike" dirty="0">
                          <a:solidFill>
                            <a:srgbClr val="000000"/>
                          </a:solidFill>
                          <a:effectLst/>
                          <a:latin typeface="Calibri" panose="020F0502020204030204" pitchFamily="34" charset="0"/>
                        </a:rPr>
                        <a:t> в </a:t>
                      </a:r>
                      <a:r>
                        <a:rPr lang="ru-RU" sz="1100" b="0" i="1" u="none" strike="noStrike" dirty="0" err="1">
                          <a:solidFill>
                            <a:srgbClr val="000000"/>
                          </a:solidFill>
                          <a:effectLst/>
                          <a:latin typeface="Calibri" panose="020F0502020204030204" pitchFamily="34" charset="0"/>
                        </a:rPr>
                        <a:t>розмірі</a:t>
                      </a:r>
                      <a:r>
                        <a:rPr lang="ru-RU" sz="1100" b="0" i="1" u="none" strike="noStrike" dirty="0">
                          <a:solidFill>
                            <a:srgbClr val="000000"/>
                          </a:solidFill>
                          <a:effectLst/>
                          <a:latin typeface="Calibri" panose="020F0502020204030204" pitchFamily="34" charset="0"/>
                        </a:rPr>
                        <a:t>  1,5% </a:t>
                      </a:r>
                      <a:r>
                        <a:rPr lang="ru-RU" sz="1100" b="0" i="1" u="none" strike="noStrike" dirty="0" err="1">
                          <a:solidFill>
                            <a:srgbClr val="000000"/>
                          </a:solidFill>
                          <a:effectLst/>
                          <a:latin typeface="Calibri" panose="020F0502020204030204" pitchFamily="34" charset="0"/>
                        </a:rPr>
                        <a:t>від</a:t>
                      </a:r>
                      <a:r>
                        <a:rPr lang="ru-RU" sz="1100" b="0" i="1" u="none" strike="noStrike" dirty="0">
                          <a:solidFill>
                            <a:srgbClr val="000000"/>
                          </a:solidFill>
                          <a:effectLst/>
                          <a:latin typeface="Calibri" panose="020F0502020204030204" pitchFamily="34" charset="0"/>
                        </a:rPr>
                        <a:t> </a:t>
                      </a:r>
                      <a:r>
                        <a:rPr lang="ru-RU" sz="1100" b="0" i="1" u="none" strike="noStrike" dirty="0" err="1">
                          <a:solidFill>
                            <a:srgbClr val="000000"/>
                          </a:solidFill>
                          <a:effectLst/>
                          <a:latin typeface="Calibri" panose="020F0502020204030204" pitchFamily="34" charset="0"/>
                        </a:rPr>
                        <a:t>вартості</a:t>
                      </a:r>
                      <a:r>
                        <a:rPr lang="ru-RU" sz="1100" b="0" i="1"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no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403872925"/>
                  </a:ext>
                </a:extLst>
              </a:tr>
            </a:tbl>
          </a:graphicData>
        </a:graphic>
      </p:graphicFrame>
      <p:pic>
        <p:nvPicPr>
          <p:cNvPr id="5" name="Рисунок 4" descr="Зображення, що містить Шрифт, Графіка, графічний дизайн, логотип&#10;&#10;Вміст, створений ШІ, може бути неправильним.">
            <a:extLst>
              <a:ext uri="{FF2B5EF4-FFF2-40B4-BE49-F238E27FC236}">
                <a16:creationId xmlns:a16="http://schemas.microsoft.com/office/drawing/2014/main" id="{AF81EE72-F69A-C87A-D21F-9CDCF343E1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808" y="67761"/>
            <a:ext cx="1935556" cy="418541"/>
          </a:xfrm>
          <a:prstGeom prst="rect">
            <a:avLst/>
          </a:prstGeom>
        </p:spPr>
      </p:pic>
    </p:spTree>
    <p:extLst>
      <p:ext uri="{BB962C8B-B14F-4D97-AF65-F5344CB8AC3E}">
        <p14:creationId xmlns:p14="http://schemas.microsoft.com/office/powerpoint/2010/main" val="589919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6954D5A4-010B-7A42-C363-829CD36FCF79}"/>
              </a:ext>
            </a:extLst>
          </p:cNvPr>
          <p:cNvPicPr>
            <a:picLocks noChangeAspect="1"/>
          </p:cNvPicPr>
          <p:nvPr/>
        </p:nvPicPr>
        <p:blipFill>
          <a:blip r:embed="rId2"/>
          <a:srcRect/>
          <a:stretch/>
        </p:blipFill>
        <p:spPr>
          <a:xfrm>
            <a:off x="207528" y="713874"/>
            <a:ext cx="5313378" cy="3735188"/>
          </a:xfrm>
          <a:prstGeom prst="rect">
            <a:avLst/>
          </a:prstGeom>
        </p:spPr>
      </p:pic>
      <p:pic>
        <p:nvPicPr>
          <p:cNvPr id="8" name="Рисунок 7">
            <a:extLst>
              <a:ext uri="{FF2B5EF4-FFF2-40B4-BE49-F238E27FC236}">
                <a16:creationId xmlns:a16="http://schemas.microsoft.com/office/drawing/2014/main" id="{5EF09706-41F0-F31C-EE7D-19EDDFE28882}"/>
              </a:ext>
            </a:extLst>
          </p:cNvPr>
          <p:cNvPicPr>
            <a:picLocks noChangeAspect="1"/>
          </p:cNvPicPr>
          <p:nvPr/>
        </p:nvPicPr>
        <p:blipFill>
          <a:blip r:embed="rId3"/>
          <a:stretch>
            <a:fillRect/>
          </a:stretch>
        </p:blipFill>
        <p:spPr>
          <a:xfrm>
            <a:off x="5690895" y="713874"/>
            <a:ext cx="5313377" cy="3704778"/>
          </a:xfrm>
          <a:prstGeom prst="rect">
            <a:avLst/>
          </a:prstGeom>
        </p:spPr>
      </p:pic>
      <p:pic>
        <p:nvPicPr>
          <p:cNvPr id="2" name="Рисунок 1" descr="Зображення, що містить текст, Шрифт, Графіка, графічний дизайн&#10;&#10;Вміст, створений ШІ, може бути неправильним.">
            <a:extLst>
              <a:ext uri="{FF2B5EF4-FFF2-40B4-BE49-F238E27FC236}">
                <a16:creationId xmlns:a16="http://schemas.microsoft.com/office/drawing/2014/main" id="{43BBAEC9-F7B3-EC31-732F-162188ADFA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528" y="94336"/>
            <a:ext cx="1856451" cy="387692"/>
          </a:xfrm>
          <a:prstGeom prst="rect">
            <a:avLst/>
          </a:prstGeom>
        </p:spPr>
      </p:pic>
    </p:spTree>
    <p:extLst>
      <p:ext uri="{BB962C8B-B14F-4D97-AF65-F5344CB8AC3E}">
        <p14:creationId xmlns:p14="http://schemas.microsoft.com/office/powerpoint/2010/main" val="3145446696"/>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UTExQUFhUUFRcYFhgYGBgcGhsVFBQXGhgYGBkYHCghGBolHBgUITEhJikrLy8vGB8zODMsNygtLisBCgoKDg0OGxAQGy8kICQsLywsLCwuNCwsLCwsLCwsLCwvLCwsLCwsLCwsLCwsLCwsLCwsLCwsLCwsLCwsLCwsLP/AABEIAGYBvAMBEQACEQEDEQH/xAAbAAEAAgMBAQAAAAAAAAAAAAAABgcDBAUCAf/EAEsQAAEDAgIEBwkOBQIHAAAAAAEAAgMEERIhBQYxQQcTUWFxgZEWIiMyU5KhsdIUFzM0QlJUYnJzk7LB0TVDY4KDorMVJCVEdJTh/8QAGgEBAAMBAQEAAAAAAAAAAAAAAAIDBAEFBv/EADMRAAIBAgQDBgQGAwEAAAAAAAABAgMRBBIxURMhMhRBUmFxkQUiM4FCobHB0fAVQ+Ej/9oADAMBAAIRAxEAPwC8UAQBAEAQBAEAQBAEAQBAEAQBAEAQBAEAQBAEAQBAEAQBAEAQBAEAQBAEAQBAEAQBAEAQBAEAQBAEAQBAEAQBAEAQBAEAQBAEBiqqlkbS+R7WNG1ziAO0ocbtqQ3S/ChRxZR453fUFm+c63ouoOaRTLEQWnM479dtJzAuho2xM24pL5Dlu/CCOcBQ4jK+NUlpE5NVp6uJ8JpGmjvujc11unA02XHKW5Fyqd8kjTqNIS3z0s53OwTeiwCjd7kG34z7T18t7DSxG+7+Ot13B7Eu9wm/GbtLp2vBPF6Qppbbnua2/QHtBKkpS3JqVTukmdRmu+koADPRtlZa+KO+beW7MQA6QF3iMlxqkdYnZ0RwnUU2UhfA7kkGXnNuO2ympplkcRB+RMaaoZI0PY5r2nY5pBB6wpl6dzKgCAIAgCAIAgCAIAgCAIAgCAIAgCAIAgCAIAgCAIAgCAIAgCAIAgCAIAgCAIAgCAIAgCAIAgCAIDn6waTFLTSzn+WwkDldbvR1my43ZEZSypsomrm41kdTpCaaV0uMxQtsO9YbFxJyjaSRsFyOhUN31MT5rNNnhmscjMqaOKmG4sGKTI5XleLk7sgFzMRdW3SrHNqHulIMrnSEbC9xdboxbOpQbKZSb1MvucgAkZHYdxttUbkXc2JqEtYyTa197EbnDa086ipptrYlKLSUu5muWLtyFzw5i7c6faad8RvE9zDvwuLb9NtvWpJkoya0Oi/WN0mVVDFUDeSMEmZztIwXv0gqVy3it9SuZaaX3PG6s0fNMwMewSwvtli2G4ye3IjMXHKpJ20Jrks0H9i9tD17aiCOZuyRjXdozHar07m6Lurm4unQgCAIAgCAIAgCAIAgCAIAgCAIAgCAIAgCAIAgCAIAgCAIAgCAIAgCAIAgCAIAgCAIAgCAIAgK44a9IFtPDTN8aeS5HK2O2XnOZ6VXUdkZ8S+Siu8rfWl490GNpBZTsZC2xuO8b3xHJdxdlyqnuM1Z/NZdxz42qLKGdTRlO1x8Jhaw5Yy7DY/Vv45+rY9SqqSaXLm9iylBSfPTfY69F7lYx8b53PDx8mF9mvGx7Sf22LLOVVyUow03a5o0U40YxcZTvfy0e5vaUoI4aBuGQSCWYOjcBbLDnl1FU0azniXytZWfuWV6MaWF1vd3RGCxegeXcxuYu3O3ML2qSOo13tUkSR1dVTikkpybCphkj5g8NLmE9BHqUu4vovnl35Fk8C2kS+jfC7xoJSAPqyd8P9XGDqV8HyNOHfy22LBUzQEAQBAa7K6IkASRknYA5tz0Zrl0czLc2F06EAQBAEAQBAEAQBAEAQBAEAQGKapYzx3tbfZicB60ucbS1MX/ABGHysfnt/dcujmaO59GkIvKx+e390uhmjubDXA5g3XSR9QBAEAQBAEAQBAEAQBAEAQBAEAQBAEAQBAVPr9KJdM00bjZsLGuceTNzyf9LexUVtjNPnVXkVqJjITI7xpHF7vtPJcfSVWzFJ3dzYjCiyDOrobRZqH4Q5jSBtcbZc3L0LPWrRpRvIso0ZVZZUTah1HiGckjn8zbNH6n0ry6nxR/gj7/AN/c9On8KjrOV/Qwaf0q2CRsDII3iJgwl5Peuf8AVtnlhPWpYanOqnVc2m33LuRHFV6dBqllukiK1MjnuLnG5PILAcwA2DmXpRSirI8idRzldms9qmRNeRqkiSNaQKaJIaPnMU0Ug+RIx3mvBspIsi7NMsXg3fxOlKyDc8OcP7X3v/rVlF8jbDlVki1VeaAgCA8TeKeg+pAyhtUB/wA5S/ex+sLFDqR49DriX4tp7Bq1ukYoReWRkY3YnAX6LnNcbS1IylGOrOd3XUV7e6Y+0+uyjxI7kOPT3OnR18UwxRSMeOVrge22xSTT0JxkpaM2F0kc86dpg7CaiDFe1uNZe97Wtfbfco5luQ4kNLo6CkTCA0KjTVPG4sfUQsc3a10jARlfME3GRC5mS7yDqQTs2jPPXRMYJHyRtYbWe5zQ032WcTbNLo65JK7Z4o9JwykiKaKQgXIY9riBykNKJp6CM4y0ZtrpIxzzNY0ue4Na0XLnEAAcpJyCHG0ldmtS6Xp5XYY54Xu24WyMcbDbkDdcUk9GRU4t2TRurpMq/hfHhqf7t/5mrPW1RgxmqI1orVSpqY+MijDmXIviaMxtyKrUG1dGeFCU1dI2zqDW+Sb57f3XeFIn2WpsaMlPWUDgSJYDfIi+EnpHeu6Fy0okLVKXkT/UnXf3Q4QVFhIfEeMg/mI3O9aup1L8mbKGIzPLLUmNZXRQgGWRkYJsC9zWgnkBccyrW0tTTKSjqzU7oaT6VT/ix+0uZo7keLDxL3HdDSfSqf8AFj9pM0dxxYeJe47oaT6VT/ix+0meO44sPEvc2qrSMUQBkljYHeKXva0HoJOa62lqScorVmr3Q0n0qn/Fj9pczR3I8WHiXuO6Gk+lU/4sftJmjuOLDxL3B1hpPpVP+LH7SZ47jiw8S9zarNIRQ242WOPFfDje1t7bbYjntHautpakpSjHVmr3Q0n0qn/Fj9pczR3I8WHiXuO6Gk+lU/4sftJnjuOLDxL3NylrY5ReORjxytcHeorqaehNST0Zkmlaxpc5wa0C5JIAA5STsXQ2lzZz+6Gk+lU/4sftKOeO5Diw8S9x3Q0n0qn/ABY/aTNHccWHiXuO6Gk+lU/4sftJmjuOLDxL3N2lqmStxxva9pv3zXBwuNuYyXU76E1JNXRmXToQFJ6zzg6VrXHPi6eRvQeIsOjNyzVepeplv/6SfkQmIKLMTNuMKDIM2WsB2i/So3IstLVGh4qnbe9398bknbsGezJfNYyop1Xbu5H02CpuFJX1fMh+nmk1MxPz/QAAPQvYwvKjH0PAx8m8RK5z3MWi5juYSBcXva+dttt9udd525E42vzPWmNGmEtN8THi7Hco5DyFcpVVUV13a+RorUXSavo+aZyJAr0Vo1JVNEywNWpsOnI7fzIQD107XH0tUqOr9Wb/AParbFxLSaAgCA8TeKeg+pAyh9UPjdL97H6wscOpHj0OuJaGvutBo4wyO3HSDK+eFu91vQP/AItFSeVcj0MRWyKy1K10Xoaqr5HOaC8/KkechzYjv5gs6jKTMMKc6ruSB3BjUWvxsV+TvvWrOCy7sctyO12jqrR8oLsUb9rXtPeutyO2HoPYq2pRZRKM6Uti0tR9ZfdsRx2Esdg8DYQdjgN1+TlWinPMj0KFXiR56lT1fxx3/kH/AHVn/Eec/qff9y/VsPYCAo/X/wDiFR9pv+0xZKnUzycR9SX97iZ67fwiH/B+VW1Og1V/or7FcaL0g+nlbLEbOaeojeDygqhNp3RihJxd0Xdq1p2OshEjMnDJ7L5tdydHIVrjJSVz1aVRVI3Rj10+I1P3TlyfSzlf6b9CteDL4+37uT1BUUuow4X6hci1HplX8L3wtP8Adv8AzNWetqjBjNUSPgv+Ij7x/rVlLpLsL9MlqsNJhq6ZkrCyRoc1wsQdi41c40mrMo3WLRxo6t8bSRgcHRu34T3zT0jZ1LJJZZHk1IcOdkS3hBruPoKObfIQ48zjGcQ6jcK2o7xTNOIlmpxZFdA6sz1jXOhwWYQDidbMi+WRVUYOWhnp0ZVOk6nvc1v9Hzz7KlwZFnZKnkHcHFbb+T559lODI52Sp5Hb4VmFsFK07QXA9IYFOtoi7F9MSI6B1WnrGOfDgsx2E4nWzsDyHcQqowctDNToyqK8Tp+9zW/0fPPsqXBkWdkqeR8fwcVpBHgdnzz7KcGRx4So13Hc4Xx3tL0y+qNTrdxdjNERPQWqlRVsMkPF4WuwnE6xvYHkPKq4wctDNToymro6Pvc1v9Hzz7K7wZFnZKnkcbSGjqigmGK8clrtcw5EX3EbRzFRacWVShKlLZllP0sarREkrrYjE9r7bMTcj+6vzZoXN2fPRb8irtDaKkqpRFFhxkEjEbCzRnnYrPGLk7I8+EHN2RIPe5rf6Pnn2VPgyL+yVPIe9zW/0fPPspwZDslTyLE1K0VJS0rYpcOMOeThNxZziRnYK+EXFWZsoQcIWZ3VMuCAojWsf9R0kOWN1ufwcf7FZanWvX9jI+ufoRaNRZjZu00TnGzWuceQAk+hRZGzeh2KLQk7iPAyWuL3aRlfM5rNUr04J/Mvcshhqk2vldvQthjLAAbhbsXy7dz6lKxo12hoZnYntueUEi/TZaaWLqUllWnmZK+Co1nmkuZqO1Xp/mu84q7/ACNXZfn/ACUf4rD+fuaVTqlAdhkb0EH8wKsj8Tn3xX2v/wBOP4RSejaOPrS0w08cGHG3dITaxG63QtGCmqlWU07X7ivHR4VCNNq/mQqReqjyEak29TRInGgs9N0tt0Lb/wDrSfuFKl1P1/Y3P6sfT+S6VqNQQBAeJvFPQfUgZQ+qHxul+9j9YWOHUjx6HXE6XCPOXV8t/kNY0dAaD63O7VKq/mLMS71GWlqlRthpIWNt4gcTyucLk9pWiCtFHoUYqMEjrqRYR3X+jbJQzXGcbeMaeQsN/SLjrUKivFlOIjemyA8F1QW1uEbHxvB/ts4H0HtVFJ/MY8K7VLEf0lJhqZHfNmcex5Kg9SmTtNvzJb758/kIu1yt4z2NHbJbD3z5/IRdrk4z2HbJbEQ03pE1M0k7gGmSxIF7CzQ3K/QqpO7uZpyzycixddf4TD/g/Kr6nQjdX+ivsRbUnQLK1tTG7JwZGY3fNdd3oNrFV045rmahSVTMvQ0dH1s+jao3BDmHDIw7HN/UEZgqKbgyMZSpTLN05pSOp0ZPLEbtdE7pBG1pG4haJNODaN1SanSbWxAuDL4+37uT1BU0uoyYX6hci1HplX8L3wtP92/8zVnraowYzVEj4L/iI+8f61ZS6S7C/TJarDSEBTvChIDXED5MTAenvj6nBZavUeZin/6fYz6xMI0TQ3+cT1ODyPQQuy6ESqfRiczVjWuSha9rI2PxuBOInKwtuUYTcSulWdNWSO3758/kIu1ynxnsW9slsSvUjWZ9cJS9jWcWWgYSc8QO2/QrKc8xooVnUvc43C/8HT/bf+UKNbRFeM0RFNWNbpKJj2MjY8PfiJcTtwgWy6FVCo4malXdNWSOz758/kIu1ynxnsW9slsS7UjWN9cyRz2NZgcGjDfO7b71ZTnmNNCq6ibZHuGDZTdMvqjUK3cU4zuONqdriyiidG6Jzy5+K4IG4C2fQowqZVYqo11TjZo7/vox/R5POap8ZbF3bFsQ7W7WQ10jXYAxrBZovc5nMk9mSqnPMzLWq8R3JvRaNdT6Gla8EOdG95B2jFmARuNrK1K1M1xg40GmV5q/pd1JMJmNa4gOFnXt3wtuVEZZXcxU6jhLMiVe+fP5CLtcreM9jR2yWx19VdepaqpbC6KNocHG4Lr96L71KFRydi2liJTllaJ4rjWEAQFLa2w4dL1DSL8bTvsOVz4CG+kBZa/Jp+Zm/wBr9CCwOuAeVcZhZPNUdPgRGmuyKX+TIWggu3NdffuXj47Dyz8Tm496PTweIWXh8lLuZkh11qonlk8Ubi02IAcxw7S4H0KL+G0ZxzU5P9Ti+JVISy1Ineo9dKZ/j44z9ZpI85twsc/h1aOnP0NkPiFCXfb1Np2tVGP+4Yfs3cexoKqWCrv8DLXi6C/GjXk1wptxkP8AjePWArF8Pr7fmV/5DDr8Rs0OlI52l0br2NiDkQecblTVozpO00a6NaFWOaDuamnKbjYXs3kEj7QzHpVmFnkqpkcXS4lGUSrJCvpj5RGtIL5cuXapomkWBqnHxmnD/Sit0FkTGesldw/O782eg+dZeSLhWovNeqr4oi0SSMYX5NxOAuRuF9pXG0iLklqzKJW/OHaF0lc4OtWssNNC8cYwylpDGAguxEWBIGxoO/mUJzSRTVrRhF8+ZWGodGZK6ADYx2M8wYLj04R1rPTV5I8/DxvUR1OFHRro6rjrHBM0Z7sbBhI7A09ZUqqs7lmKhad9yU6ga0RSQMgke1ssYwgONsbR4pbfabbRzKynNNWNGHrJxUXqTHGOUK01EE4RtZ4hC6mie1732D8JuGtBBIJGWI2tbpVNWatZGPE1llyo5XBPo0umfUEd6xpYDyudYm3QB6VGiudyvCQ+ZyInWtBq3g7DOQegyKp9RnfX9/3Li7kKL6NH2LVw47Hp8CnsO5Ci+jR9icOOw4FPYqXXOlZFWTxxtDWNLcLRsF42n1krNNWk7Hm1klNpE511/hMP+D8quqdCNlf6K+xzuCD4So+xH+Z6jR7yvB6y+xJ9dtVxWR4mWE7B3h+cPmO/Q7irKkMyNFejxFy1KppdIS07ZoMw2RrmSMduOy/M4FZk2ro85SlG8dzs8GXx9v3cnqCnS6i3C/ULkWo9Mq/he+Fp/u3/AJmrPW1RgxmqO9wZ1LG0QDntB4x+RIG/nU6T+UuwrSpkqdXxAXMkYHO5v7qy6L8y3I/p3XimgacD2zSbmsNxf6zhkB6VCVRIpniIRXJ3ZV9DSy6QqrbXyuLnu3NbvPMAMh1BZ0nKRgjGVWfqTbhTgbHS00bRZrHhrRzNjIHoCuqq0UasWrQSRzeDjRlNNHMahkbiHtDcZGzDuzUaSTXMhhoQknmJj3O6O8lT9o/dW5IGnhUtkb2jKWkp8XE8VHitiwuGdtm9dSitCcVCPSRLhePg6f7b/wAoVVbRGbGaI0eDnRdLNDKahkbnCWzcZF8OBpyz2XuuUoxa5kcNCEovMu8lvc7o7yVP2j91bkgaOFS2Rv6Np6WnBEPFMDjchrhmQLX2rqUVoTioR6SG8MGym6ZfVGqq3cZsZojR1D1Up6uB8kuPE2QtGF1hbC08nOVynBSXMhh6MZxuzLrlqI2CHjqbGQz4RpNzh+cMt28cnQk6VldHa2GUY3icjg8rIGVIbOxhL7CN7vkPvkM8s+XltyqNJq/Mrw0oqXzFna4fEqj7py0T6Wb6302VRqLSxS1bWThrmFjyQ7ZcDJZqaTlzPOw8YudpFmdzujvJU/aP3WjJA3cKlsjPQ6KoYXiSJsLHi9iCL57d6KMVoSjCnF3VjtRyBwu0gjlBv6lMtPSAICp+FEcRpKjqNzhYndeN4B9EgWbExvB/3TmZ5vLVi/7t+5XFRT8VI+LPwb3NF97WmzT1ix61BO6ujHUjlk0ZGFcZUdqm0g2SzanEQBZsjfHaOR1/hG+npWWVKUOdL27vtt+hoVWFTlV91r99zHUsDHlrXB7fkuG8bjzHmVkXdXsZqkMsrJ3Pgeliux8L0sLHqlrnxOxxuwu7QRyOG8KNSjCpHLJGihXnRlmgyQ0uuDTlKwtPK3Mdm0eleZU+GyXODue5R+K05cqit+hza/REU5L6WRribksuNu023t6CtlLFShaNZW8+4zVsDCpeeHkn5Ef0VTF9TFGQR4QYxvDWHE/Lma1y3ylli2efTi5TUfMn/BEwzVlZVHO5sDzveT6mhW4eNoI2QeapKRa60F5DOEnQc9U2LiGYywuxDE0bQLeMQqqsXLQy4mnKaWVFfdydaMvc0vVb9CqOHLYxcCp4TZodRK2QgcUIxyvc0egEn0LqpSZKOGqPusWVqjqsyhYc8cj7Yn2tkPktG4LRCCib6NFU15nT0xoqOqidFKLtOwjaDuc07iFKUU1Zk5wU1ZlYaX4OqmMnicMzd2Ya7rDiB6VnlSa0ME8LNdPM5nczpDxeJmtyXy/NZRyTIcKrpZnX0NwcVDyDOREzeAQ59uQW70dpUo0X3lkMJJ9XIs7Rejo6eJsUTcLG7OUneSd5PKtCSSsjfGKirIq2o1LrTUukEQwmYuvjZ4uO97YuRZ+HK9zA8PUz3t3lurSeiEBVmt+qNXPWTSxxYmPLcJxsF7RtByJvtBWedOTk2jz61CcptpEl1o0NNNo6OCNl5G8Vdt2jxG55k2U5xbjYvq05SpqK15Gnwcav1FK+YzswB7WBvfNNy0uv4pPKFylFxvcjhqUoN5kTpXGshWvmp3unw0AHHCwc24AeNm05Bw5eRVVKd+aMuIoZ/mjqcrUXVaqp6tssseFgY8XxMOZGWQN1GnCSldldCjOM7tFlK83EE4RtXqiqkhdAzEGMcHd80WJIt4xHIqasHLQyYmlKbWVEPOoVd5AefH7Sq4UtjN2apsfW6gVp/ktHS9n6FOFIdlqbHV0dwaTuPhpGRj6t3H9ApKi+8sjhJPqZYOgNAQ0bMMTcz4zjm5x5z+gyV8YqOhsp04wVkcbhF0NNVRRNgZiLZCSLtGWEj5RCjVi5LkVYmnKaSiQE6h13kB58ftKjhSMnZqmw7gq7yA8+P2k4UtjnZqmx8dqDXW+AHnx+0nClsHhamxNtfNAz1MNOyFmJ0d8QxNFu8A3nPMK6pFtKxrxFOU4pIhR1DrvIDz4/aVPClsZezVNh3BV3kB58ftJwpbHOzVNjy/UGusfADZ8+P2k4Utg8LUtoTjhG0FPVCAQMxYMeLvmi2IMt4xF9hV1WLlaxrxNOU7ZTb4PNETUsD2TNwuMhcBcHLC0fJJ5Cu04tLmSw8JQjaRKSL5FWGgqvWXUCYTONKwOidmBiaMBO1vfEZcizTpO/I8+rhpZvk0JRTU9ZJo+WCePwwjLGHEw4xbK5ByO43VqUnGzNCVR03GS5kC7g67yI8+P2lRwpGPs1TY+dwVd5AefH7ScKWxzs1TYdwVd5AefH7ScKWw7NU2LL1E0ZJTUjYpW4XhzyRcHJzyRmDZaKaajZm/DwcIWZIFMuCAgnDFovjaHjAO+geH/2O713VmD1KE1yKMRG8PQqbTrsbo5/Lxgk5/CR2a8dPinrCxUeScNn+XcUYjm1PdfmabHKxmZmdjlEiZmvXLEbGQPXLHLAvSwsY3PXbHbGF7l1IkjxHUOY4PabOabg/p0JKEZxcZaFtKcqclKOqJBJURmOWuYQ15idHh5J32biH9puskc3KhLfXeP95HpSyO+IjtptIsbgh0VxGj2uIs6dxkP2bBrOrC0H+4r14LkV4eNoepNlIuCAIAgCAIAgCAIAgCAIAgCAIAgCAIAgCAIAgCAIAgCAIAgCAIAgCAIAgCAIAgCAIAgCAIAgCAwV1I2aN8TxdsjS13Q4WPWhxq6sU3pDUyvomlrGMq6e5JbhBI5TgPfA87brHVw2Z5ldPdGdKpTWWyktiOOFK42cJaZ+9pBe0dR78DtVL48O5S/J/wAFeWhLeL9/+npuh3O+CkhlH1XtB62vIsebNR7RFdaa9UReFm+hqXozzJoydvjRSD+0+sbVJVqb0kiqVCotYsw8U8fId5p/ZSzR3IZJbMcU8/Id5p/ZM0dzmSWzMzNGTu8WKQ/2m3adii61NayRZGhUekWfX6JLc5pYYh9Z4LuprL3PNcKPaIvoTfov5LVhZrraj6s8MNMCAxktU/cLFjD1DvyOxSSrz2j+b/gko0I7yfsv5JLo3UivrsImaylpwbhmENPSGDMnndboV9LDKLzPm92WNTqLLa0di5qaBsbGsaLNY0NA5gLBazSuRlQBAEAQBAEAQBAEAQBAEAQBAEAQBAEAQBAEAQBAEAQBAEAQBAEAQBAEAQBAEAQBAEAQBAEAQBAEAQGhpPQtPUC00Mcn2mi/UdoXGkyMoRlqiJ13BXRPzjMsR3WdiA8+59Kg6aKXhodxzH8F8zD4GtcOS4cPyuVUsLCWqXsdVOpHpmzDJqFpLdWNd0uf+oKq7DS8KOvtHjPjNQtJHxqxrehz/wBGhOw0vCgu0eMzM4LZXnw1a48tg4/mcrY4WEdEvY5w6j6ps6uj+CuiZnJxkp53YQeplj6VaqaOLDQ7yWaN0PBTi0MMcY+q0A9Z2lTSSLoxUdEby6SCAIAgCAIAgCAIAgCAIAgCAIAgCAIAgCAIAgCAIAgCAIAgCAIAgCAIAgCAIAgCAIAgCAIAgCAIAgCAIAgCAIAgCAIAgCAIAgCAIAgCAIAgCAIAgCAIAgCAIAgCAIAgCAIAgCAIAgCAIAgCAIAgCAIAgCAIAgCAIAgCAIAgCA//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srgbClr val="000000"/>
              </a:solidFill>
            </a:endParaRPr>
          </a:p>
        </p:txBody>
      </p:sp>
      <p:sp>
        <p:nvSpPr>
          <p:cNvPr id="7" name="Заголовок 1"/>
          <p:cNvSpPr txBox="1">
            <a:spLocks/>
          </p:cNvSpPr>
          <p:nvPr/>
        </p:nvSpPr>
        <p:spPr>
          <a:xfrm>
            <a:off x="7680176" y="6165304"/>
            <a:ext cx="2719400" cy="496354"/>
          </a:xfrm>
          <a:prstGeom prst="rect">
            <a:avLst/>
          </a:prstGeom>
        </p:spPr>
        <p:txBody>
          <a:bodyPr lIns="64281" tIns="32140" rIns="64281" bIns="32140"/>
          <a:lstStyle>
            <a:lvl1pPr algn="l" rtl="0" eaLnBrk="1" fontAlgn="base" hangingPunct="1">
              <a:spcBef>
                <a:spcPct val="0"/>
              </a:spcBef>
              <a:spcAft>
                <a:spcPct val="0"/>
              </a:spcAft>
              <a:defRPr sz="3200">
                <a:solidFill>
                  <a:srgbClr val="59B23F"/>
                </a:solidFill>
                <a:latin typeface="DIN Next W1G Light" pitchFamily="34" charset="0"/>
                <a:ea typeface="+mj-ea"/>
                <a:cs typeface="+mj-cs"/>
                <a:sym typeface="Gill Sans" charset="0"/>
              </a:defRPr>
            </a:lvl1pPr>
            <a:lvl2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24"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849"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274"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697"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a:lstStyle>
          <a:p>
            <a:pPr algn="r"/>
            <a:endParaRPr lang="ru-RU" sz="1400" kern="0" dirty="0">
              <a:solidFill>
                <a:srgbClr val="000000"/>
              </a:solidFill>
              <a:latin typeface="Calibri" panose="020F0502020204030204" pitchFamily="34" charset="0"/>
              <a:ea typeface="Verdana" panose="020B0604030504040204" pitchFamily="34" charset="0"/>
              <a:cs typeface="Verdana" panose="020B0604030504040204" pitchFamily="34" charset="0"/>
            </a:endParaRPr>
          </a:p>
        </p:txBody>
      </p:sp>
      <p:sp>
        <p:nvSpPr>
          <p:cNvPr id="12" name="Прямокутник 11">
            <a:extLst>
              <a:ext uri="{FF2B5EF4-FFF2-40B4-BE49-F238E27FC236}">
                <a16:creationId xmlns:a16="http://schemas.microsoft.com/office/drawing/2014/main" id="{DE8AB382-A7F4-413A-98D5-B1572A6EF6F2}"/>
              </a:ext>
            </a:extLst>
          </p:cNvPr>
          <p:cNvSpPr/>
          <p:nvPr/>
        </p:nvSpPr>
        <p:spPr>
          <a:xfrm>
            <a:off x="5152445" y="779228"/>
            <a:ext cx="5568553" cy="307777"/>
          </a:xfrm>
          <a:prstGeom prst="rect">
            <a:avLst/>
          </a:prstGeom>
        </p:spPr>
        <p:txBody>
          <a:bodyPr wrap="square">
            <a:spAutoFit/>
          </a:bodyPr>
          <a:lstStyle/>
          <a:p>
            <a:r>
              <a:rPr lang="uk-UA" sz="1400" b="1" dirty="0">
                <a:solidFill>
                  <a:srgbClr val="000000"/>
                </a:solidFill>
                <a:latin typeface="Times New Roman" panose="02020603050405020304" pitchFamily="18" charset="0"/>
                <a:ea typeface="Times New Roman" panose="02020603050405020304" pitchFamily="18" charset="0"/>
              </a:rPr>
              <a:t>УМОВИ НАДАННЯ ФІНАНСУВАННЯ - КРЕДИТ: </a:t>
            </a:r>
            <a:endParaRPr lang="uk-UA" dirty="0">
              <a:latin typeface="Times New Roman" panose="02020603050405020304" pitchFamily="18" charset="0"/>
              <a:ea typeface="Times New Roman" panose="02020603050405020304" pitchFamily="18" charset="0"/>
            </a:endParaRPr>
          </a:p>
        </p:txBody>
      </p:sp>
      <p:pic>
        <p:nvPicPr>
          <p:cNvPr id="8" name="Рисунок 7">
            <a:extLst>
              <a:ext uri="{FF2B5EF4-FFF2-40B4-BE49-F238E27FC236}">
                <a16:creationId xmlns:a16="http://schemas.microsoft.com/office/drawing/2014/main" id="{BCD38800-80A9-1FF1-85A1-F8D4C6E0B4B6}"/>
              </a:ext>
            </a:extLst>
          </p:cNvPr>
          <p:cNvPicPr>
            <a:picLocks noChangeAspect="1"/>
          </p:cNvPicPr>
          <p:nvPr/>
        </p:nvPicPr>
        <p:blipFill>
          <a:blip r:embed="rId3"/>
          <a:stretch>
            <a:fillRect/>
          </a:stretch>
        </p:blipFill>
        <p:spPr>
          <a:xfrm>
            <a:off x="5152445" y="1828034"/>
            <a:ext cx="7039555" cy="3341965"/>
          </a:xfrm>
          <a:prstGeom prst="rect">
            <a:avLst/>
          </a:prstGeom>
        </p:spPr>
      </p:pic>
      <p:pic>
        <p:nvPicPr>
          <p:cNvPr id="4" name="Рисунок 3" descr="Зображення, що містить трава, небо, просто неба, сільськогосподарська техніка&#10;&#10;Автоматично згенерований опис">
            <a:extLst>
              <a:ext uri="{FF2B5EF4-FFF2-40B4-BE49-F238E27FC236}">
                <a16:creationId xmlns:a16="http://schemas.microsoft.com/office/drawing/2014/main" id="{2E17AD78-63BE-3329-980A-2BFC8823D9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403" t="1391" r="31569" b="7246"/>
          <a:stretch/>
        </p:blipFill>
        <p:spPr>
          <a:xfrm>
            <a:off x="42915" y="662003"/>
            <a:ext cx="5066615" cy="5931279"/>
          </a:xfrm>
          <a:prstGeom prst="rect">
            <a:avLst/>
          </a:prstGeom>
        </p:spPr>
      </p:pic>
      <p:pic>
        <p:nvPicPr>
          <p:cNvPr id="2" name="Рисунок 1" descr="Зображення, що містить Шрифт, знімок екрана, Графіка, текст&#10;&#10;Вміст, створений ШІ, може бути неправильним.">
            <a:extLst>
              <a:ext uri="{FF2B5EF4-FFF2-40B4-BE49-F238E27FC236}">
                <a16:creationId xmlns:a16="http://schemas.microsoft.com/office/drawing/2014/main" id="{422F3F7C-9E00-7BE7-8BD3-CBB1073FF8BE}"/>
              </a:ext>
            </a:extLst>
          </p:cNvPr>
          <p:cNvPicPr>
            <a:picLocks noChangeAspect="1"/>
          </p:cNvPicPr>
          <p:nvPr/>
        </p:nvPicPr>
        <p:blipFill>
          <a:blip r:embed="rId5">
            <a:extLst>
              <a:ext uri="{28A0092B-C50C-407E-A947-70E740481C1C}">
                <a14:useLocalDpi xmlns:a14="http://schemas.microsoft.com/office/drawing/2010/main" val="0"/>
              </a:ext>
            </a:extLst>
          </a:blip>
          <a:srcRect l="6559" t="33983" r="6762" b="33642"/>
          <a:stretch/>
        </p:blipFill>
        <p:spPr>
          <a:xfrm>
            <a:off x="129326" y="57619"/>
            <a:ext cx="1478667" cy="414198"/>
          </a:xfrm>
          <a:prstGeom prst="rect">
            <a:avLst/>
          </a:prstGeom>
        </p:spPr>
      </p:pic>
    </p:spTree>
    <p:extLst>
      <p:ext uri="{BB962C8B-B14F-4D97-AF65-F5344CB8AC3E}">
        <p14:creationId xmlns:p14="http://schemas.microsoft.com/office/powerpoint/2010/main" val="3555972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10">
            <a:extLst>
              <a:ext uri="{FF2B5EF4-FFF2-40B4-BE49-F238E27FC236}">
                <a16:creationId xmlns:a16="http://schemas.microsoft.com/office/drawing/2014/main" id="{1F2B1DF9-2D8D-0B2F-8BA0-3362D6981726}"/>
              </a:ext>
            </a:extLst>
          </p:cNvPr>
          <p:cNvGraphicFramePr>
            <a:graphicFrameLocks noGrp="1"/>
          </p:cNvGraphicFramePr>
          <p:nvPr>
            <p:extLst>
              <p:ext uri="{D42A27DB-BD31-4B8C-83A1-F6EECF244321}">
                <p14:modId xmlns:p14="http://schemas.microsoft.com/office/powerpoint/2010/main" val="2001276735"/>
              </p:ext>
            </p:extLst>
          </p:nvPr>
        </p:nvGraphicFramePr>
        <p:xfrm>
          <a:off x="6572711" y="1285512"/>
          <a:ext cx="5112569" cy="1463882"/>
        </p:xfrm>
        <a:graphic>
          <a:graphicData uri="http://schemas.openxmlformats.org/drawingml/2006/table">
            <a:tbl>
              <a:tblPr firstRow="1" bandRow="1">
                <a:tableStyleId>{5C22544A-7EE6-4342-B048-85BDC9FD1C3A}</a:tableStyleId>
              </a:tblPr>
              <a:tblGrid>
                <a:gridCol w="730367">
                  <a:extLst>
                    <a:ext uri="{9D8B030D-6E8A-4147-A177-3AD203B41FA5}">
                      <a16:colId xmlns:a16="http://schemas.microsoft.com/office/drawing/2014/main" val="3878537881"/>
                    </a:ext>
                  </a:extLst>
                </a:gridCol>
                <a:gridCol w="730367">
                  <a:extLst>
                    <a:ext uri="{9D8B030D-6E8A-4147-A177-3AD203B41FA5}">
                      <a16:colId xmlns:a16="http://schemas.microsoft.com/office/drawing/2014/main" val="3162185786"/>
                    </a:ext>
                  </a:extLst>
                </a:gridCol>
                <a:gridCol w="730367">
                  <a:extLst>
                    <a:ext uri="{9D8B030D-6E8A-4147-A177-3AD203B41FA5}">
                      <a16:colId xmlns:a16="http://schemas.microsoft.com/office/drawing/2014/main" val="1196230396"/>
                    </a:ext>
                  </a:extLst>
                </a:gridCol>
                <a:gridCol w="730367">
                  <a:extLst>
                    <a:ext uri="{9D8B030D-6E8A-4147-A177-3AD203B41FA5}">
                      <a16:colId xmlns:a16="http://schemas.microsoft.com/office/drawing/2014/main" val="622483475"/>
                    </a:ext>
                  </a:extLst>
                </a:gridCol>
                <a:gridCol w="730367">
                  <a:extLst>
                    <a:ext uri="{9D8B030D-6E8A-4147-A177-3AD203B41FA5}">
                      <a16:colId xmlns:a16="http://schemas.microsoft.com/office/drawing/2014/main" val="388825650"/>
                    </a:ext>
                  </a:extLst>
                </a:gridCol>
                <a:gridCol w="730367">
                  <a:extLst>
                    <a:ext uri="{9D8B030D-6E8A-4147-A177-3AD203B41FA5}">
                      <a16:colId xmlns:a16="http://schemas.microsoft.com/office/drawing/2014/main" val="2711055457"/>
                    </a:ext>
                  </a:extLst>
                </a:gridCol>
                <a:gridCol w="730367">
                  <a:extLst>
                    <a:ext uri="{9D8B030D-6E8A-4147-A177-3AD203B41FA5}">
                      <a16:colId xmlns:a16="http://schemas.microsoft.com/office/drawing/2014/main" val="1423179557"/>
                    </a:ext>
                  </a:extLst>
                </a:gridCol>
              </a:tblGrid>
              <a:tr h="602118">
                <a:tc>
                  <a:txBody>
                    <a:bodyPr/>
                    <a:lstStyle/>
                    <a:p>
                      <a:pPr algn="ctr"/>
                      <a:r>
                        <a:rPr lang="uk-UA" sz="1100" b="0">
                          <a:solidFill>
                            <a:schemeClr val="tx1"/>
                          </a:solidFill>
                          <a:effectLst/>
                          <a:latin typeface="Trebuchet MS" panose="020B0603020202020204" pitchFamily="34" charset="0"/>
                        </a:rPr>
                        <a:t>вид техніки</a:t>
                      </a:r>
                      <a:endParaRPr lang="ru-RU" sz="1100" b="0" dirty="0">
                        <a:solidFill>
                          <a:schemeClr val="tx1"/>
                        </a:solidFill>
                        <a:effectLst/>
                        <a:latin typeface="Trebuchet MS" panose="020B0603020202020204" pitchFamily="34" charset="0"/>
                      </a:endParaRPr>
                    </a:p>
                  </a:txBody>
                  <a:tcPr>
                    <a:lnB w="12700" cap="flat" cmpd="sng" algn="ctr">
                      <a:solidFill>
                        <a:srgbClr val="DCE123"/>
                      </a:solidFill>
                      <a:prstDash val="solid"/>
                      <a:round/>
                      <a:headEnd type="none" w="med" len="med"/>
                      <a:tailEnd type="none" w="med" len="med"/>
                    </a:lnB>
                    <a:noFill/>
                  </a:tcPr>
                </a:tc>
                <a:tc>
                  <a:txBody>
                    <a:bodyPr/>
                    <a:lstStyle/>
                    <a:p>
                      <a:pPr algn="ctr"/>
                      <a:r>
                        <a:rPr lang="uk-UA" sz="1100" b="0">
                          <a:solidFill>
                            <a:schemeClr val="tx1"/>
                          </a:solidFill>
                          <a:effectLst/>
                          <a:latin typeface="Trebuchet MS" panose="020B0603020202020204" pitchFamily="34" charset="0"/>
                        </a:rPr>
                        <a:t>перший внесок</a:t>
                      </a:r>
                      <a:endParaRPr lang="ru-RU" sz="1100" b="0" dirty="0">
                        <a:solidFill>
                          <a:schemeClr val="tx1"/>
                        </a:solidFill>
                        <a:effectLst/>
                        <a:latin typeface="Trebuchet MS" panose="020B0603020202020204" pitchFamily="34" charset="0"/>
                      </a:endParaRPr>
                    </a:p>
                  </a:txBody>
                  <a:tcPr>
                    <a:lnB w="12700" cap="flat" cmpd="sng" algn="ctr">
                      <a:solidFill>
                        <a:srgbClr val="DCE123"/>
                      </a:solidFill>
                      <a:prstDash val="solid"/>
                      <a:round/>
                      <a:headEnd type="none" w="med" len="med"/>
                      <a:tailEnd type="none" w="med" len="med"/>
                    </a:lnB>
                    <a:noFill/>
                  </a:tcPr>
                </a:tc>
                <a:tc>
                  <a:txBody>
                    <a:bodyPr/>
                    <a:lstStyle/>
                    <a:p>
                      <a:pPr algn="ctr"/>
                      <a:r>
                        <a:rPr lang="uk-UA" sz="1100" b="0">
                          <a:solidFill>
                            <a:schemeClr val="tx1"/>
                          </a:solidFill>
                          <a:effectLst/>
                          <a:latin typeface="Trebuchet MS" panose="020B0603020202020204" pitchFamily="34" charset="0"/>
                        </a:rPr>
                        <a:t>до 12 місяців</a:t>
                      </a:r>
                      <a:endParaRPr lang="ru-RU" sz="1100" b="0" dirty="0">
                        <a:solidFill>
                          <a:schemeClr val="tx1"/>
                        </a:solidFill>
                        <a:effectLst/>
                        <a:latin typeface="Trebuchet MS" panose="020B0603020202020204" pitchFamily="34" charset="0"/>
                      </a:endParaRPr>
                    </a:p>
                  </a:txBody>
                  <a:tcPr>
                    <a:lnB w="12700" cap="flat" cmpd="sng" algn="ctr">
                      <a:solidFill>
                        <a:srgbClr val="DCE123"/>
                      </a:solidFill>
                      <a:prstDash val="solid"/>
                      <a:round/>
                      <a:headEnd type="none" w="med" len="med"/>
                      <a:tailEnd type="none" w="med" len="med"/>
                    </a:lnB>
                    <a:noFill/>
                  </a:tcPr>
                </a:tc>
                <a:tc>
                  <a:txBody>
                    <a:bodyPr/>
                    <a:lstStyle/>
                    <a:p>
                      <a:pPr algn="ctr"/>
                      <a:r>
                        <a:rPr lang="uk-UA" sz="1100" b="0" dirty="0">
                          <a:solidFill>
                            <a:schemeClr val="tx1"/>
                          </a:solidFill>
                          <a:effectLst/>
                          <a:latin typeface="Trebuchet MS" panose="020B0603020202020204" pitchFamily="34" charset="0"/>
                        </a:rPr>
                        <a:t>13-24 </a:t>
                      </a:r>
                    </a:p>
                    <a:p>
                      <a:pPr algn="ctr"/>
                      <a:r>
                        <a:rPr lang="uk-UA" sz="1100" b="0" dirty="0">
                          <a:solidFill>
                            <a:schemeClr val="tx1"/>
                          </a:solidFill>
                          <a:effectLst/>
                          <a:latin typeface="Trebuchet MS" panose="020B0603020202020204" pitchFamily="34" charset="0"/>
                        </a:rPr>
                        <a:t>місяці</a:t>
                      </a:r>
                      <a:endParaRPr lang="ru-RU" sz="1100" b="0" dirty="0">
                        <a:solidFill>
                          <a:schemeClr val="tx1"/>
                        </a:solidFill>
                        <a:effectLst/>
                        <a:latin typeface="Trebuchet MS" panose="020B0603020202020204" pitchFamily="34" charset="0"/>
                      </a:endParaRPr>
                    </a:p>
                  </a:txBody>
                  <a:tcPr>
                    <a:lnB w="12700" cap="flat" cmpd="sng" algn="ctr">
                      <a:solidFill>
                        <a:srgbClr val="DCE123"/>
                      </a:solidFill>
                      <a:prstDash val="solid"/>
                      <a:round/>
                      <a:headEnd type="none" w="med" len="med"/>
                      <a:tailEnd type="none" w="med" len="med"/>
                    </a:lnB>
                    <a:noFill/>
                  </a:tcPr>
                </a:tc>
                <a:tc>
                  <a:txBody>
                    <a:bodyPr/>
                    <a:lstStyle/>
                    <a:p>
                      <a:pPr algn="ctr"/>
                      <a:r>
                        <a:rPr lang="uk-UA" sz="1100" b="0" dirty="0">
                          <a:solidFill>
                            <a:schemeClr val="tx1"/>
                          </a:solidFill>
                          <a:effectLst/>
                          <a:latin typeface="Trebuchet MS" panose="020B0603020202020204" pitchFamily="34" charset="0"/>
                        </a:rPr>
                        <a:t>25-36 місяців</a:t>
                      </a:r>
                      <a:endParaRPr lang="ru-RU" sz="1100" b="0" dirty="0">
                        <a:solidFill>
                          <a:schemeClr val="tx1"/>
                        </a:solidFill>
                        <a:effectLst/>
                        <a:latin typeface="Trebuchet MS" panose="020B0603020202020204" pitchFamily="34" charset="0"/>
                      </a:endParaRPr>
                    </a:p>
                  </a:txBody>
                  <a:tcPr>
                    <a:lnB w="12700" cap="flat" cmpd="sng" algn="ctr">
                      <a:solidFill>
                        <a:srgbClr val="DCE123"/>
                      </a:solidFill>
                      <a:prstDash val="solid"/>
                      <a:round/>
                      <a:headEnd type="none" w="med" len="med"/>
                      <a:tailEnd type="none" w="med" len="med"/>
                    </a:lnB>
                    <a:noFill/>
                  </a:tcPr>
                </a:tc>
                <a:tc>
                  <a:txBody>
                    <a:bodyPr/>
                    <a:lstStyle/>
                    <a:p>
                      <a:pPr algn="ctr"/>
                      <a:r>
                        <a:rPr lang="uk-UA" sz="1100" b="0">
                          <a:solidFill>
                            <a:schemeClr val="tx1"/>
                          </a:solidFill>
                          <a:effectLst/>
                          <a:latin typeface="Trebuchet MS" panose="020B0603020202020204" pitchFamily="34" charset="0"/>
                        </a:rPr>
                        <a:t>37-48 місяців</a:t>
                      </a:r>
                      <a:endParaRPr lang="ru-RU" sz="1100" b="0" dirty="0">
                        <a:solidFill>
                          <a:schemeClr val="tx1"/>
                        </a:solidFill>
                        <a:effectLst/>
                        <a:latin typeface="Trebuchet MS" panose="020B0603020202020204" pitchFamily="34" charset="0"/>
                      </a:endParaRPr>
                    </a:p>
                  </a:txBody>
                  <a:tcPr>
                    <a:lnB w="12700" cap="flat" cmpd="sng" algn="ctr">
                      <a:solidFill>
                        <a:srgbClr val="DCE123"/>
                      </a:solidFill>
                      <a:prstDash val="solid"/>
                      <a:round/>
                      <a:headEnd type="none" w="med" len="med"/>
                      <a:tailEnd type="none" w="med" len="med"/>
                    </a:lnB>
                    <a:noFill/>
                  </a:tcPr>
                </a:tc>
                <a:tc>
                  <a:txBody>
                    <a:bodyPr/>
                    <a:lstStyle/>
                    <a:p>
                      <a:pPr algn="ctr"/>
                      <a:r>
                        <a:rPr lang="uk-UA" sz="1100" b="0" dirty="0">
                          <a:solidFill>
                            <a:schemeClr val="tx1"/>
                          </a:solidFill>
                          <a:effectLst/>
                          <a:latin typeface="Trebuchet MS" panose="020B0603020202020204" pitchFamily="34" charset="0"/>
                        </a:rPr>
                        <a:t>49-60 місяців</a:t>
                      </a:r>
                      <a:endParaRPr lang="ru-RU" sz="1100" b="0" dirty="0">
                        <a:solidFill>
                          <a:schemeClr val="tx1"/>
                        </a:solidFill>
                        <a:effectLst/>
                        <a:latin typeface="Trebuchet MS" panose="020B0603020202020204" pitchFamily="34" charset="0"/>
                      </a:endParaRPr>
                    </a:p>
                  </a:txBody>
                  <a:tcPr>
                    <a:lnB w="12700" cap="flat" cmpd="sng" algn="ctr">
                      <a:solidFill>
                        <a:srgbClr val="DCE123"/>
                      </a:solidFill>
                      <a:prstDash val="solid"/>
                      <a:round/>
                      <a:headEnd type="none" w="med" len="med"/>
                      <a:tailEnd type="none" w="med" len="med"/>
                    </a:lnB>
                    <a:noFill/>
                  </a:tcPr>
                </a:tc>
                <a:extLst>
                  <a:ext uri="{0D108BD9-81ED-4DB2-BD59-A6C34878D82A}">
                    <a16:rowId xmlns:a16="http://schemas.microsoft.com/office/drawing/2014/main" val="3097498595"/>
                  </a:ext>
                </a:extLst>
              </a:tr>
              <a:tr h="861764">
                <a:tc>
                  <a:txBody>
                    <a:bodyPr/>
                    <a:lstStyle/>
                    <a:p>
                      <a:pPr algn="ctr"/>
                      <a:r>
                        <a:rPr lang="uk-UA" sz="1100" b="0" dirty="0">
                          <a:solidFill>
                            <a:schemeClr val="tx1"/>
                          </a:solidFill>
                          <a:effectLst/>
                          <a:latin typeface="Trebuchet MS" panose="020B0603020202020204" pitchFamily="34" charset="0"/>
                        </a:rPr>
                        <a:t>С</a:t>
                      </a:r>
                      <a:r>
                        <a:rPr lang="ru-RU" sz="1100" b="0" dirty="0">
                          <a:solidFill>
                            <a:schemeClr val="tx1"/>
                          </a:solidFill>
                          <a:effectLst/>
                          <a:latin typeface="Trebuchet MS" panose="020B0603020202020204" pitchFamily="34" charset="0"/>
                        </a:rPr>
                        <a:t>/г </a:t>
                      </a:r>
                      <a:r>
                        <a:rPr lang="ru-RU" sz="1100" b="0" dirty="0" err="1">
                          <a:solidFill>
                            <a:schemeClr val="tx1"/>
                          </a:solidFill>
                          <a:effectLst/>
                          <a:latin typeface="Trebuchet MS" panose="020B0603020202020204" pitchFamily="34" charset="0"/>
                        </a:rPr>
                        <a:t>техніка</a:t>
                      </a:r>
                      <a:r>
                        <a:rPr lang="ru-RU" sz="1100" b="0" dirty="0">
                          <a:solidFill>
                            <a:schemeClr val="tx1"/>
                          </a:solidFill>
                          <a:effectLst/>
                          <a:latin typeface="Trebuchet MS" panose="020B0603020202020204" pitchFamily="34" charset="0"/>
                        </a:rPr>
                        <a:t> KUHN</a:t>
                      </a:r>
                    </a:p>
                  </a:txBody>
                  <a:tcPr anchor="ctr">
                    <a:lnT w="12700" cap="flat" cmpd="sng" algn="ctr">
                      <a:solidFill>
                        <a:srgbClr val="DCE123"/>
                      </a:solidFill>
                      <a:prstDash val="solid"/>
                      <a:round/>
                      <a:headEnd type="none" w="med" len="med"/>
                      <a:tailEnd type="none" w="med" len="med"/>
                    </a:lnT>
                    <a:noFill/>
                  </a:tcPr>
                </a:tc>
                <a:tc>
                  <a:txBody>
                    <a:bodyPr/>
                    <a:lstStyle>
                      <a:lvl1pPr marL="0" algn="l" defTabSz="783458" rtl="0" eaLnBrk="1" latinLnBrk="0" hangingPunct="1">
                        <a:defRPr sz="1542" kern="1200">
                          <a:solidFill>
                            <a:srgbClr val="000000"/>
                          </a:solidFill>
                          <a:latin typeface="Arial"/>
                          <a:ea typeface="Arial"/>
                          <a:cs typeface="Arial"/>
                        </a:defRPr>
                      </a:lvl1pPr>
                      <a:lvl2pPr marL="391729" algn="l" defTabSz="783458" rtl="0" eaLnBrk="1" latinLnBrk="0" hangingPunct="1">
                        <a:defRPr sz="1542" kern="1200">
                          <a:solidFill>
                            <a:srgbClr val="000000"/>
                          </a:solidFill>
                          <a:latin typeface="Arial"/>
                          <a:ea typeface="Arial"/>
                          <a:cs typeface="Arial"/>
                        </a:defRPr>
                      </a:lvl2pPr>
                      <a:lvl3pPr marL="783458" algn="l" defTabSz="783458" rtl="0" eaLnBrk="1" latinLnBrk="0" hangingPunct="1">
                        <a:defRPr sz="1542" kern="1200">
                          <a:solidFill>
                            <a:srgbClr val="000000"/>
                          </a:solidFill>
                          <a:latin typeface="Arial"/>
                          <a:ea typeface="Arial"/>
                          <a:cs typeface="Arial"/>
                        </a:defRPr>
                      </a:lvl3pPr>
                      <a:lvl4pPr marL="1175187" algn="l" defTabSz="783458" rtl="0" eaLnBrk="1" latinLnBrk="0" hangingPunct="1">
                        <a:defRPr sz="1542" kern="1200">
                          <a:solidFill>
                            <a:srgbClr val="000000"/>
                          </a:solidFill>
                          <a:latin typeface="Arial"/>
                          <a:ea typeface="Arial"/>
                          <a:cs typeface="Arial"/>
                        </a:defRPr>
                      </a:lvl4pPr>
                      <a:lvl5pPr marL="1566916" algn="l" defTabSz="783458" rtl="0" eaLnBrk="1" latinLnBrk="0" hangingPunct="1">
                        <a:defRPr sz="1542" kern="1200">
                          <a:solidFill>
                            <a:srgbClr val="000000"/>
                          </a:solidFill>
                          <a:latin typeface="Arial"/>
                          <a:ea typeface="Arial"/>
                          <a:cs typeface="Arial"/>
                        </a:defRPr>
                      </a:lvl5pPr>
                      <a:lvl6pPr marL="1958645" algn="l" defTabSz="783458" rtl="0" eaLnBrk="1" latinLnBrk="0" hangingPunct="1">
                        <a:defRPr sz="1542" kern="1200">
                          <a:solidFill>
                            <a:srgbClr val="000000"/>
                          </a:solidFill>
                          <a:latin typeface="Arial"/>
                          <a:ea typeface="Arial"/>
                          <a:cs typeface="Arial"/>
                        </a:defRPr>
                      </a:lvl6pPr>
                      <a:lvl7pPr marL="2350374" algn="l" defTabSz="783458" rtl="0" eaLnBrk="1" latinLnBrk="0" hangingPunct="1">
                        <a:defRPr sz="1542" kern="1200">
                          <a:solidFill>
                            <a:srgbClr val="000000"/>
                          </a:solidFill>
                          <a:latin typeface="Arial"/>
                          <a:ea typeface="Arial"/>
                          <a:cs typeface="Arial"/>
                        </a:defRPr>
                      </a:lvl7pPr>
                      <a:lvl8pPr marL="2742103" algn="l" defTabSz="783458" rtl="0" eaLnBrk="1" latinLnBrk="0" hangingPunct="1">
                        <a:defRPr sz="1542" kern="1200">
                          <a:solidFill>
                            <a:srgbClr val="000000"/>
                          </a:solidFill>
                          <a:latin typeface="Arial"/>
                          <a:ea typeface="Arial"/>
                          <a:cs typeface="Arial"/>
                        </a:defRPr>
                      </a:lvl8pPr>
                      <a:lvl9pPr marL="3133832" algn="l" defTabSz="783458" rtl="0" eaLnBrk="1" latinLnBrk="0" hangingPunct="1">
                        <a:defRPr sz="1542" kern="1200">
                          <a:solidFill>
                            <a:srgbClr val="000000"/>
                          </a:solidFill>
                          <a:latin typeface="Arial"/>
                          <a:ea typeface="Arial"/>
                          <a:cs typeface="Arial"/>
                        </a:defRPr>
                      </a:lvl9pPr>
                    </a:lstStyle>
                    <a:p>
                      <a:pPr algn="ctr">
                        <a:lnSpc>
                          <a:spcPct val="115000"/>
                        </a:lnSpc>
                        <a:spcAft>
                          <a:spcPts val="0"/>
                        </a:spcAft>
                      </a:pPr>
                      <a:r>
                        <a:rPr lang="uk-UA" sz="1100" b="0" dirty="0">
                          <a:solidFill>
                            <a:schemeClr val="tx1"/>
                          </a:solidFill>
                          <a:effectLst/>
                          <a:latin typeface="Trebuchet MS" panose="020B0603020202020204" pitchFamily="34" charset="0"/>
                        </a:rPr>
                        <a:t>від </a:t>
                      </a:r>
                      <a:r>
                        <a:rPr lang="en-US" sz="1100" b="0" dirty="0">
                          <a:solidFill>
                            <a:schemeClr val="tx1"/>
                          </a:solidFill>
                          <a:effectLst/>
                          <a:latin typeface="Trebuchet MS" panose="020B0603020202020204" pitchFamily="34" charset="0"/>
                        </a:rPr>
                        <a:t>20</a:t>
                      </a:r>
                      <a:r>
                        <a:rPr lang="uk-UA" sz="1100" b="0" dirty="0">
                          <a:solidFill>
                            <a:schemeClr val="tx1"/>
                          </a:solidFill>
                          <a:effectLst/>
                          <a:latin typeface="Trebuchet MS" panose="020B0603020202020204" pitchFamily="34" charset="0"/>
                        </a:rPr>
                        <a:t>%</a:t>
                      </a:r>
                      <a:endParaRPr lang="uk-UA" sz="1100" b="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DCE123"/>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algn="ctr" defTabSz="783458" rtl="0" eaLnBrk="1" fontAlgn="b" latinLnBrk="0" hangingPunct="1">
                        <a:lnSpc>
                          <a:spcPct val="115000"/>
                        </a:lnSpc>
                        <a:spcAft>
                          <a:spcPts val="0"/>
                        </a:spcAft>
                      </a:pPr>
                      <a:r>
                        <a:rPr lang="en-US" sz="1100" b="0" kern="1200" dirty="0">
                          <a:solidFill>
                            <a:schemeClr val="tx1"/>
                          </a:solidFill>
                          <a:effectLst/>
                          <a:latin typeface="Trebuchet MS" panose="020B0603020202020204" pitchFamily="34" charset="0"/>
                          <a:ea typeface="Arial"/>
                          <a:cs typeface="Arial"/>
                        </a:rPr>
                        <a:t>14,66</a:t>
                      </a:r>
                      <a:r>
                        <a:rPr lang="uk-UA" sz="1100" b="0" kern="1200" dirty="0">
                          <a:solidFill>
                            <a:schemeClr val="tx1"/>
                          </a:solidFill>
                          <a:effectLst/>
                          <a:latin typeface="Trebuchet MS" panose="020B0603020202020204" pitchFamily="34" charset="0"/>
                          <a:ea typeface="Arial"/>
                          <a:cs typeface="Arial"/>
                        </a:rPr>
                        <a:t>%</a:t>
                      </a:r>
                    </a:p>
                  </a:txBody>
                  <a:tcPr marL="68580" marR="68580" marT="0" marB="0" anchor="ctr">
                    <a:lnT w="12700" cap="flat" cmpd="sng" algn="ctr">
                      <a:solidFill>
                        <a:srgbClr val="DCE123"/>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algn="ctr" defTabSz="783458" rtl="0" eaLnBrk="1" fontAlgn="b" latinLnBrk="0" hangingPunct="1">
                        <a:lnSpc>
                          <a:spcPct val="115000"/>
                        </a:lnSpc>
                        <a:spcAft>
                          <a:spcPts val="0"/>
                        </a:spcAft>
                      </a:pPr>
                      <a:r>
                        <a:rPr lang="en-US" sz="1100" b="0" kern="1200" dirty="0">
                          <a:solidFill>
                            <a:schemeClr val="tx1"/>
                          </a:solidFill>
                          <a:effectLst/>
                          <a:latin typeface="Trebuchet MS" panose="020B0603020202020204" pitchFamily="34" charset="0"/>
                          <a:ea typeface="Arial"/>
                          <a:cs typeface="Arial"/>
                        </a:rPr>
                        <a:t>16,98</a:t>
                      </a:r>
                      <a:r>
                        <a:rPr lang="uk-UA" sz="1100" b="0" kern="1200" dirty="0">
                          <a:solidFill>
                            <a:schemeClr val="tx1"/>
                          </a:solidFill>
                          <a:effectLst/>
                          <a:latin typeface="Trebuchet MS" panose="020B0603020202020204" pitchFamily="34" charset="0"/>
                          <a:ea typeface="Arial"/>
                          <a:cs typeface="Arial"/>
                        </a:rPr>
                        <a:t>%</a:t>
                      </a:r>
                    </a:p>
                  </a:txBody>
                  <a:tcPr marL="68580" marR="68580" marT="0" marB="0" anchor="ctr">
                    <a:lnT w="12700" cap="flat" cmpd="sng" algn="ctr">
                      <a:solidFill>
                        <a:srgbClr val="DCE123"/>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algn="ctr" defTabSz="783458" rtl="0" eaLnBrk="1" fontAlgn="b" latinLnBrk="0" hangingPunct="1">
                        <a:lnSpc>
                          <a:spcPct val="115000"/>
                        </a:lnSpc>
                        <a:spcAft>
                          <a:spcPts val="0"/>
                        </a:spcAft>
                      </a:pPr>
                      <a:r>
                        <a:rPr lang="en-US" sz="1100" b="0" kern="1200" dirty="0">
                          <a:solidFill>
                            <a:schemeClr val="tx1"/>
                          </a:solidFill>
                          <a:effectLst/>
                          <a:latin typeface="Trebuchet MS" panose="020B0603020202020204" pitchFamily="34" charset="0"/>
                          <a:ea typeface="Arial"/>
                          <a:cs typeface="Arial"/>
                        </a:rPr>
                        <a:t>18,04</a:t>
                      </a:r>
                      <a:r>
                        <a:rPr lang="uk-UA" sz="1100" b="0" kern="1200" dirty="0">
                          <a:solidFill>
                            <a:schemeClr val="tx1"/>
                          </a:solidFill>
                          <a:effectLst/>
                          <a:latin typeface="Trebuchet MS" panose="020B0603020202020204" pitchFamily="34" charset="0"/>
                          <a:ea typeface="Arial"/>
                          <a:cs typeface="Arial"/>
                        </a:rPr>
                        <a:t>%</a:t>
                      </a:r>
                    </a:p>
                  </a:txBody>
                  <a:tcPr marL="68580" marR="68580" marT="0" marB="0" anchor="ctr">
                    <a:lnT w="12700" cap="flat" cmpd="sng" algn="ctr">
                      <a:solidFill>
                        <a:srgbClr val="DCE123"/>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algn="ctr" defTabSz="783458" rtl="0" eaLnBrk="1" fontAlgn="b" latinLnBrk="0" hangingPunct="1">
                        <a:lnSpc>
                          <a:spcPct val="115000"/>
                        </a:lnSpc>
                        <a:spcAft>
                          <a:spcPts val="0"/>
                        </a:spcAft>
                      </a:pPr>
                      <a:r>
                        <a:rPr lang="en-US" sz="1100" b="0" kern="1200" dirty="0">
                          <a:solidFill>
                            <a:schemeClr val="tx1"/>
                          </a:solidFill>
                          <a:effectLst/>
                          <a:latin typeface="Trebuchet MS" panose="020B0603020202020204" pitchFamily="34" charset="0"/>
                          <a:ea typeface="Arial"/>
                          <a:cs typeface="Arial"/>
                        </a:rPr>
                        <a:t>18,66</a:t>
                      </a:r>
                      <a:r>
                        <a:rPr lang="uk-UA" sz="1100" b="0" kern="1200" dirty="0">
                          <a:solidFill>
                            <a:schemeClr val="tx1"/>
                          </a:solidFill>
                          <a:effectLst/>
                          <a:latin typeface="Trebuchet MS" panose="020B0603020202020204" pitchFamily="34" charset="0"/>
                          <a:ea typeface="Arial"/>
                          <a:cs typeface="Arial"/>
                        </a:rPr>
                        <a:t>%</a:t>
                      </a:r>
                    </a:p>
                  </a:txBody>
                  <a:tcPr marL="68580" marR="68580" marT="0" marB="0" anchor="ctr">
                    <a:lnT w="12700" cap="flat" cmpd="sng" algn="ctr">
                      <a:solidFill>
                        <a:srgbClr val="DCE123"/>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algn="ctr" defTabSz="783458" rtl="0" eaLnBrk="1" fontAlgn="b" latinLnBrk="0" hangingPunct="1">
                        <a:lnSpc>
                          <a:spcPct val="115000"/>
                        </a:lnSpc>
                        <a:spcAft>
                          <a:spcPts val="0"/>
                        </a:spcAft>
                      </a:pPr>
                      <a:r>
                        <a:rPr lang="en-US" sz="1100" b="0" kern="1200" dirty="0">
                          <a:solidFill>
                            <a:schemeClr val="tx1"/>
                          </a:solidFill>
                          <a:effectLst/>
                          <a:latin typeface="Trebuchet MS" panose="020B0603020202020204" pitchFamily="34" charset="0"/>
                          <a:ea typeface="Arial"/>
                          <a:cs typeface="Arial"/>
                        </a:rPr>
                        <a:t>19,07</a:t>
                      </a:r>
                      <a:r>
                        <a:rPr lang="uk-UA" sz="1100" b="0" kern="1200" dirty="0">
                          <a:solidFill>
                            <a:schemeClr val="tx1"/>
                          </a:solidFill>
                          <a:effectLst/>
                          <a:latin typeface="Trebuchet MS" panose="020B0603020202020204" pitchFamily="34" charset="0"/>
                          <a:ea typeface="Arial"/>
                          <a:cs typeface="Arial"/>
                        </a:rPr>
                        <a:t>%</a:t>
                      </a:r>
                    </a:p>
                  </a:txBody>
                  <a:tcPr marL="68580" marR="68580" marT="0" marB="0" anchor="ctr">
                    <a:lnT w="12700" cap="flat" cmpd="sng" algn="ctr">
                      <a:solidFill>
                        <a:srgbClr val="DCE123"/>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685122319"/>
                  </a:ext>
                </a:extLst>
              </a:tr>
            </a:tbl>
          </a:graphicData>
        </a:graphic>
      </p:graphicFrame>
      <p:sp>
        <p:nvSpPr>
          <p:cNvPr id="10" name="TextBox 9">
            <a:extLst>
              <a:ext uri="{FF2B5EF4-FFF2-40B4-BE49-F238E27FC236}">
                <a16:creationId xmlns:a16="http://schemas.microsoft.com/office/drawing/2014/main" id="{93F7C94D-5258-4AC7-4E06-079674A475FB}"/>
              </a:ext>
            </a:extLst>
          </p:cNvPr>
          <p:cNvSpPr txBox="1"/>
          <p:nvPr/>
        </p:nvSpPr>
        <p:spPr>
          <a:xfrm>
            <a:off x="7307882" y="3321178"/>
            <a:ext cx="3642226" cy="2814416"/>
          </a:xfrm>
          <a:prstGeom prst="rect">
            <a:avLst/>
          </a:prstGeom>
          <a:noFill/>
        </p:spPr>
        <p:txBody>
          <a:bodyPr wrap="square" lIns="36000" tIns="36000" rIns="36000" bIns="36000" rtlCol="0">
            <a:spAutoFit/>
          </a:bodyPr>
          <a:lstStyle/>
          <a:p>
            <a:pPr marL="171450" indent="-171450">
              <a:lnSpc>
                <a:spcPct val="150000"/>
              </a:lnSpc>
              <a:buClr>
                <a:srgbClr val="DCE123"/>
              </a:buClr>
              <a:buFont typeface="Wingdings" panose="05000000000000000000" pitchFamily="2" charset="2"/>
              <a:buChar char="ü"/>
            </a:pPr>
            <a:r>
              <a:rPr lang="uk-UA" sz="1000" dirty="0">
                <a:latin typeface="Trebuchet MS" panose="020B0603020202020204" pitchFamily="34" charset="0"/>
              </a:rPr>
              <a:t>перший внесок – від 20%</a:t>
            </a:r>
          </a:p>
          <a:p>
            <a:pPr marL="171450" indent="-171450">
              <a:lnSpc>
                <a:spcPct val="150000"/>
              </a:lnSpc>
              <a:buClr>
                <a:srgbClr val="DCE123"/>
              </a:buClr>
              <a:buFont typeface="Wingdings" panose="05000000000000000000" pitchFamily="2" charset="2"/>
              <a:buChar char="ü"/>
            </a:pPr>
            <a:r>
              <a:rPr lang="uk-UA" sz="1000" dirty="0">
                <a:latin typeface="Trebuchet MS" panose="020B0603020202020204" pitchFamily="34" charset="0"/>
              </a:rPr>
              <a:t>термін кредитування – до 5 років</a:t>
            </a:r>
          </a:p>
          <a:p>
            <a:pPr marL="171450" indent="-171450">
              <a:lnSpc>
                <a:spcPct val="150000"/>
              </a:lnSpc>
              <a:buClr>
                <a:srgbClr val="DCE123"/>
              </a:buClr>
              <a:buFont typeface="Wingdings" panose="05000000000000000000" pitchFamily="2" charset="2"/>
              <a:buChar char="ü"/>
            </a:pPr>
            <a:r>
              <a:rPr lang="uk-UA" sz="1000" dirty="0">
                <a:latin typeface="Trebuchet MS" panose="020B0603020202020204" pitchFamily="34" charset="0"/>
              </a:rPr>
              <a:t>спрощений перелік документів та процес прийняття рішення </a:t>
            </a:r>
          </a:p>
          <a:p>
            <a:pPr marL="171450" indent="-171450">
              <a:lnSpc>
                <a:spcPct val="150000"/>
              </a:lnSpc>
              <a:buClr>
                <a:srgbClr val="DCE123"/>
              </a:buClr>
              <a:buFont typeface="Wingdings" panose="05000000000000000000" pitchFamily="2" charset="2"/>
              <a:buChar char="ü"/>
            </a:pPr>
            <a:r>
              <a:rPr lang="uk-UA" sz="1000" dirty="0">
                <a:latin typeface="Trebuchet MS" panose="020B0603020202020204" pitchFamily="34" charset="0"/>
              </a:rPr>
              <a:t>комісія за видачу – 1% від суми кредиту (одноразово)</a:t>
            </a:r>
          </a:p>
          <a:p>
            <a:pPr marL="171450" indent="-171450">
              <a:lnSpc>
                <a:spcPct val="150000"/>
              </a:lnSpc>
              <a:buClr>
                <a:srgbClr val="DCE123"/>
              </a:buClr>
              <a:buFont typeface="Wingdings" panose="05000000000000000000" pitchFamily="2" charset="2"/>
              <a:buChar char="ü"/>
            </a:pPr>
            <a:r>
              <a:rPr lang="uk-UA" sz="1000" dirty="0">
                <a:latin typeface="Trebuchet MS" panose="020B0603020202020204" pitchFamily="34" charset="0"/>
              </a:rPr>
              <a:t>застава – техніка, що купується</a:t>
            </a:r>
          </a:p>
          <a:p>
            <a:pPr marL="171450" indent="-171450">
              <a:lnSpc>
                <a:spcPct val="150000"/>
              </a:lnSpc>
              <a:buClr>
                <a:srgbClr val="DCE123"/>
              </a:buClr>
              <a:buFont typeface="Wingdings" panose="05000000000000000000" pitchFamily="2" charset="2"/>
              <a:buChar char="ü"/>
            </a:pPr>
            <a:r>
              <a:rPr lang="uk-UA" sz="1000" dirty="0">
                <a:latin typeface="Trebuchet MS" panose="020B0603020202020204" pitchFamily="34" charset="0"/>
              </a:rPr>
              <a:t>відсутня оцінка заставного майна</a:t>
            </a:r>
          </a:p>
          <a:p>
            <a:pPr marL="171450" indent="-171450">
              <a:lnSpc>
                <a:spcPct val="150000"/>
              </a:lnSpc>
              <a:buClr>
                <a:srgbClr val="DCE123"/>
              </a:buClr>
              <a:buFont typeface="Wingdings" panose="05000000000000000000" pitchFamily="2" charset="2"/>
              <a:buChar char="ü"/>
            </a:pPr>
            <a:r>
              <a:rPr lang="uk-UA" sz="1000" dirty="0">
                <a:latin typeface="Trebuchet MS" panose="020B0603020202020204" pitchFamily="34" charset="0"/>
              </a:rPr>
              <a:t>відтермінування виплати тіла кредиту – до 8 місяців кожного року</a:t>
            </a:r>
          </a:p>
          <a:p>
            <a:pPr marL="171450" indent="-171450">
              <a:lnSpc>
                <a:spcPct val="150000"/>
              </a:lnSpc>
              <a:buClr>
                <a:srgbClr val="DCE123"/>
              </a:buClr>
              <a:buFont typeface="Wingdings" panose="05000000000000000000" pitchFamily="2" charset="2"/>
              <a:buChar char="ü"/>
            </a:pPr>
            <a:r>
              <a:rPr lang="uk-UA" sz="1000" dirty="0">
                <a:latin typeface="Trebuchet MS" panose="020B0603020202020204" pitchFamily="34" charset="0"/>
              </a:rPr>
              <a:t>можливо без нотаріального оформлення договору застави</a:t>
            </a:r>
          </a:p>
          <a:p>
            <a:pPr marL="171450" indent="-171450">
              <a:lnSpc>
                <a:spcPct val="150000"/>
              </a:lnSpc>
              <a:buClr>
                <a:srgbClr val="DCE123"/>
              </a:buClr>
              <a:buFont typeface="Wingdings" panose="05000000000000000000" pitchFamily="2" charset="2"/>
              <a:buChar char="ü"/>
            </a:pPr>
            <a:endParaRPr lang="uk-UA" sz="1000" dirty="0">
              <a:latin typeface="Trebuchet MS" panose="020B0603020202020204" pitchFamily="34" charset="0"/>
            </a:endParaRPr>
          </a:p>
        </p:txBody>
      </p:sp>
      <p:pic>
        <p:nvPicPr>
          <p:cNvPr id="11" name="Рисунок 10">
            <a:extLst>
              <a:ext uri="{FF2B5EF4-FFF2-40B4-BE49-F238E27FC236}">
                <a16:creationId xmlns:a16="http://schemas.microsoft.com/office/drawing/2014/main" id="{1AE13112-D627-96B7-8944-C9C4096533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12" y="39670"/>
            <a:ext cx="923026" cy="461331"/>
          </a:xfrm>
          <a:prstGeom prst="rect">
            <a:avLst/>
          </a:prstGeom>
        </p:spPr>
      </p:pic>
      <p:pic>
        <p:nvPicPr>
          <p:cNvPr id="8" name="Рисунок 7">
            <a:extLst>
              <a:ext uri="{FF2B5EF4-FFF2-40B4-BE49-F238E27FC236}">
                <a16:creationId xmlns:a16="http://schemas.microsoft.com/office/drawing/2014/main" id="{8F7DCB2D-BB02-E4CB-E635-24E334F697B5}"/>
              </a:ext>
            </a:extLst>
          </p:cNvPr>
          <p:cNvPicPr>
            <a:picLocks noChangeAspect="1"/>
          </p:cNvPicPr>
          <p:nvPr/>
        </p:nvPicPr>
        <p:blipFill rotWithShape="1">
          <a:blip r:embed="rId3"/>
          <a:srcRect l="8794"/>
          <a:stretch/>
        </p:blipFill>
        <p:spPr>
          <a:xfrm>
            <a:off x="0" y="3487888"/>
            <a:ext cx="5772647" cy="3114782"/>
          </a:xfrm>
          <a:prstGeom prst="rect">
            <a:avLst/>
          </a:prstGeom>
        </p:spPr>
      </p:pic>
      <p:pic>
        <p:nvPicPr>
          <p:cNvPr id="13" name="Рисунок 12">
            <a:extLst>
              <a:ext uri="{FF2B5EF4-FFF2-40B4-BE49-F238E27FC236}">
                <a16:creationId xmlns:a16="http://schemas.microsoft.com/office/drawing/2014/main" id="{2A291405-17FB-57D6-3B62-7186146C2C1F}"/>
              </a:ext>
            </a:extLst>
          </p:cNvPr>
          <p:cNvPicPr>
            <a:picLocks noChangeAspect="1"/>
          </p:cNvPicPr>
          <p:nvPr/>
        </p:nvPicPr>
        <p:blipFill rotWithShape="1">
          <a:blip r:embed="rId4"/>
          <a:srcRect l="8794"/>
          <a:stretch/>
        </p:blipFill>
        <p:spPr>
          <a:xfrm>
            <a:off x="0" y="628330"/>
            <a:ext cx="5772649" cy="2859558"/>
          </a:xfrm>
          <a:prstGeom prst="rect">
            <a:avLst/>
          </a:prstGeom>
        </p:spPr>
      </p:pic>
    </p:spTree>
    <p:extLst>
      <p:ext uri="{BB962C8B-B14F-4D97-AF65-F5344CB8AC3E}">
        <p14:creationId xmlns:p14="http://schemas.microsoft.com/office/powerpoint/2010/main" val="4211224753"/>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E164F002-D7D8-D051-B22C-D4A62500C23D}"/>
              </a:ext>
            </a:extLst>
          </p:cNvPr>
          <p:cNvPicPr>
            <a:picLocks noChangeAspect="1"/>
          </p:cNvPicPr>
          <p:nvPr/>
        </p:nvPicPr>
        <p:blipFill>
          <a:blip r:embed="rId2"/>
          <a:stretch>
            <a:fillRect/>
          </a:stretch>
        </p:blipFill>
        <p:spPr>
          <a:xfrm>
            <a:off x="5796501" y="2184542"/>
            <a:ext cx="6324733" cy="4375471"/>
          </a:xfrm>
          <a:prstGeom prst="rect">
            <a:avLst/>
          </a:prstGeom>
        </p:spPr>
      </p:pic>
      <p:pic>
        <p:nvPicPr>
          <p:cNvPr id="8" name="Рисунок 7">
            <a:extLst>
              <a:ext uri="{FF2B5EF4-FFF2-40B4-BE49-F238E27FC236}">
                <a16:creationId xmlns:a16="http://schemas.microsoft.com/office/drawing/2014/main" id="{0AE1AA3C-41F7-479B-39A4-14C07E903CB9}"/>
              </a:ext>
            </a:extLst>
          </p:cNvPr>
          <p:cNvPicPr>
            <a:picLocks noChangeAspect="1"/>
          </p:cNvPicPr>
          <p:nvPr/>
        </p:nvPicPr>
        <p:blipFill>
          <a:blip r:embed="rId3"/>
          <a:stretch>
            <a:fillRect/>
          </a:stretch>
        </p:blipFill>
        <p:spPr>
          <a:xfrm>
            <a:off x="5796501" y="808153"/>
            <a:ext cx="2612788" cy="1124827"/>
          </a:xfrm>
          <a:prstGeom prst="rect">
            <a:avLst/>
          </a:prstGeom>
        </p:spPr>
      </p:pic>
      <p:pic>
        <p:nvPicPr>
          <p:cNvPr id="10" name="Рисунок 9">
            <a:extLst>
              <a:ext uri="{FF2B5EF4-FFF2-40B4-BE49-F238E27FC236}">
                <a16:creationId xmlns:a16="http://schemas.microsoft.com/office/drawing/2014/main" id="{52B326AE-AFBF-C477-9AB6-AB856D4C3527}"/>
              </a:ext>
            </a:extLst>
          </p:cNvPr>
          <p:cNvPicPr>
            <a:picLocks noChangeAspect="1"/>
          </p:cNvPicPr>
          <p:nvPr/>
        </p:nvPicPr>
        <p:blipFill rotWithShape="1">
          <a:blip r:embed="rId4"/>
          <a:srcRect r="6651" b="7286"/>
          <a:stretch/>
        </p:blipFill>
        <p:spPr>
          <a:xfrm>
            <a:off x="0" y="3574756"/>
            <a:ext cx="5311471" cy="3038042"/>
          </a:xfrm>
          <a:prstGeom prst="rect">
            <a:avLst/>
          </a:prstGeom>
        </p:spPr>
      </p:pic>
      <p:pic>
        <p:nvPicPr>
          <p:cNvPr id="14" name="Рисунок 13">
            <a:extLst>
              <a:ext uri="{FF2B5EF4-FFF2-40B4-BE49-F238E27FC236}">
                <a16:creationId xmlns:a16="http://schemas.microsoft.com/office/drawing/2014/main" id="{387C2615-5D1E-E678-4F30-D54BC2BB89BD}"/>
              </a:ext>
            </a:extLst>
          </p:cNvPr>
          <p:cNvPicPr>
            <a:picLocks noChangeAspect="1"/>
          </p:cNvPicPr>
          <p:nvPr/>
        </p:nvPicPr>
        <p:blipFill rotWithShape="1">
          <a:blip r:embed="rId5"/>
          <a:srcRect b="9236"/>
          <a:stretch/>
        </p:blipFill>
        <p:spPr>
          <a:xfrm>
            <a:off x="0" y="642350"/>
            <a:ext cx="5311471" cy="2972677"/>
          </a:xfrm>
          <a:prstGeom prst="rect">
            <a:avLst/>
          </a:prstGeom>
        </p:spPr>
      </p:pic>
      <p:pic>
        <p:nvPicPr>
          <p:cNvPr id="2" name="Рисунок 1" descr="Зображення, що містить текст, Шрифт, Графіка, графічний дизайн&#10;&#10;Вміст, створений ШІ, може бути неправильним.">
            <a:extLst>
              <a:ext uri="{FF2B5EF4-FFF2-40B4-BE49-F238E27FC236}">
                <a16:creationId xmlns:a16="http://schemas.microsoft.com/office/drawing/2014/main" id="{02FF632C-C830-D5BF-1CB5-FBE41AC254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3798" y="148757"/>
            <a:ext cx="1864284" cy="335303"/>
          </a:xfrm>
          <a:prstGeom prst="rect">
            <a:avLst/>
          </a:prstGeom>
        </p:spPr>
      </p:pic>
    </p:spTree>
    <p:extLst>
      <p:ext uri="{BB962C8B-B14F-4D97-AF65-F5344CB8AC3E}">
        <p14:creationId xmlns:p14="http://schemas.microsoft.com/office/powerpoint/2010/main" val="1170608739"/>
      </p:ext>
    </p:extLst>
  </p:cSld>
  <p:clrMapOvr>
    <a:masterClrMapping/>
  </p:clrMapOvr>
  <p:transition>
    <p:wipe dir="r"/>
  </p:transition>
</p:sld>
</file>

<file path=ppt/theme/theme1.xml><?xml version="1.0" encoding="utf-8"?>
<a:theme xmlns:a="http://schemas.openxmlformats.org/drawingml/2006/main" name="Default Theme">
  <a:themeElements>
    <a:clrScheme name="Couleurs Kuhn">
      <a:dk1>
        <a:sysClr val="windowText" lastClr="000000"/>
      </a:dk1>
      <a:lt1>
        <a:sysClr val="window" lastClr="FFFFFF"/>
      </a:lt1>
      <a:dk2>
        <a:srgbClr val="404040"/>
      </a:dk2>
      <a:lt2>
        <a:srgbClr val="E8E8E8"/>
      </a:lt2>
      <a:accent1>
        <a:srgbClr val="EE3026"/>
      </a:accent1>
      <a:accent2>
        <a:srgbClr val="2F3441"/>
      </a:accent2>
      <a:accent3>
        <a:srgbClr val="D1B681"/>
      </a:accent3>
      <a:accent4>
        <a:srgbClr val="E8E8E8"/>
      </a:accent4>
      <a:accent5>
        <a:srgbClr val="404040"/>
      </a:accent5>
      <a:accent6>
        <a:srgbClr val="E4E1CC"/>
      </a:accent6>
      <a:hlink>
        <a:srgbClr val="EE3026"/>
      </a:hlink>
      <a:folHlink>
        <a:srgbClr val="2F3441"/>
      </a:folHlink>
    </a:clrScheme>
    <a:fontScheme name="KUH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id="{9B566E41-1842-442A-84BA-8BF876597627}" vid="{240C3EF5-C00E-42EA-BA47-9499C14B502D}"/>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1179</TotalTime>
  <Words>335</Words>
  <Application>Microsoft Office PowerPoint</Application>
  <PresentationFormat>Широкий екран</PresentationFormat>
  <Paragraphs>91</Paragraphs>
  <Slides>8</Slides>
  <Notes>4</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8</vt:i4>
      </vt:variant>
    </vt:vector>
  </HeadingPairs>
  <TitlesOfParts>
    <vt:vector size="14" baseType="lpstr">
      <vt:lpstr>Arial</vt:lpstr>
      <vt:lpstr>Calibri</vt:lpstr>
      <vt:lpstr>Times New Roman</vt:lpstr>
      <vt:lpstr>Trebuchet MS</vt:lpstr>
      <vt:lpstr>Wingdings</vt:lpstr>
      <vt:lpstr>Default Theme</vt:lpstr>
      <vt:lpstr>Програми фінансування</vt:lpstr>
      <vt:lpstr>Райффайзен банк</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KUHN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HELLA VS VISTAFLOW</dc:title>
  <dc:creator>Mathieu LALLEMAND</dc:creator>
  <cp:lastModifiedBy>Victoria RUDENKO</cp:lastModifiedBy>
  <cp:revision>80</cp:revision>
  <cp:lastPrinted>2022-06-23T06:41:23Z</cp:lastPrinted>
  <dcterms:created xsi:type="dcterms:W3CDTF">2019-10-08T08:50:28Z</dcterms:created>
  <dcterms:modified xsi:type="dcterms:W3CDTF">2025-03-17T09:38:28Z</dcterms:modified>
</cp:coreProperties>
</file>